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0" r:id="rId5"/>
  </p:sldMasterIdLst>
  <p:notesMasterIdLst>
    <p:notesMasterId r:id="rId25"/>
  </p:notesMasterIdLst>
  <p:handoutMasterIdLst>
    <p:handoutMasterId r:id="rId26"/>
  </p:handoutMasterIdLst>
  <p:sldIdLst>
    <p:sldId id="340" r:id="rId6"/>
    <p:sldId id="271" r:id="rId7"/>
    <p:sldId id="333" r:id="rId8"/>
    <p:sldId id="355" r:id="rId9"/>
    <p:sldId id="339" r:id="rId10"/>
    <p:sldId id="356" r:id="rId11"/>
    <p:sldId id="341" r:id="rId12"/>
    <p:sldId id="345" r:id="rId13"/>
    <p:sldId id="346" r:id="rId14"/>
    <p:sldId id="349" r:id="rId15"/>
    <p:sldId id="350" r:id="rId16"/>
    <p:sldId id="352" r:id="rId17"/>
    <p:sldId id="348" r:id="rId18"/>
    <p:sldId id="351" r:id="rId19"/>
    <p:sldId id="353" r:id="rId20"/>
    <p:sldId id="347" r:id="rId21"/>
    <p:sldId id="354" r:id="rId22"/>
    <p:sldId id="357" r:id="rId23"/>
    <p:sldId id="272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3A077B-BB32-D1CE-D9BA-42DFB38DDA28}" name="来宾用户" initials="来宾" userId="S::urn:spo:anon#855f7086ab4233fa2f7ee83119018a02714f4a3b30ba47b8d79f125f702ac80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24B"/>
    <a:srgbClr val="C4302F"/>
    <a:srgbClr val="6C9BB9"/>
    <a:srgbClr val="A8190C"/>
    <a:srgbClr val="173448"/>
    <a:srgbClr val="9A3A3A"/>
    <a:srgbClr val="1E1A33"/>
    <a:srgbClr val="333F50"/>
    <a:srgbClr val="575ADD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01" autoAdjust="0"/>
  </p:normalViewPr>
  <p:slideViewPr>
    <p:cSldViewPr snapToGrid="0" snapToObjects="1" showGuides="1">
      <p:cViewPr varScale="1">
        <p:scale>
          <a:sx n="48" d="100"/>
          <a:sy n="48" d="100"/>
        </p:scale>
        <p:origin x="102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jpg"/><Relationship Id="rId1" Type="http://schemas.openxmlformats.org/officeDocument/2006/relationships/image" Target="../media/image6.jpg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jpg"/><Relationship Id="rId1" Type="http://schemas.openxmlformats.org/officeDocument/2006/relationships/image" Target="../media/image6.jpg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#2">
  <dgm:title val=""/>
  <dgm:desc val=""/>
  <dgm:catLst>
    <dgm:cat type="accent4" pri="11200"/>
  </dgm:catLst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#2">
  <dgm:title val=""/>
  <dgm:desc val=""/>
  <dgm:catLst>
    <dgm:cat type="accent4" pri="11200"/>
  </dgm:catLst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2C63A4-9D5D-47CE-8D74-13AD5720E5D9}" type="doc">
      <dgm:prSet loTypeId="urn:microsoft.com/office/officeart/2009/layout/CirclePictureHierarchy" loCatId="hierarchy" qsTypeId="urn:microsoft.com/office/officeart/2005/8/quickstyle/simple1#3" qsCatId="simple" csTypeId="urn:microsoft.com/office/officeart/2005/8/colors/accent4_2#2" csCatId="accent1" phldr="1"/>
      <dgm:spPr/>
      <dgm:t>
        <a:bodyPr/>
        <a:lstStyle/>
        <a:p>
          <a:endParaRPr lang="zh-CN" altLang="en-US"/>
        </a:p>
      </dgm:t>
    </dgm:pt>
    <dgm:pt modelId="{42D42628-864C-41D6-833F-2DBB342F4DB0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800" b="1" dirty="0">
              <a:solidFill>
                <a:srgbClr val="3B424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rPr>
            <a:t>“问需金山”公众号</a:t>
          </a:r>
          <a:endParaRPr lang="zh-CN" altLang="en-US" sz="2800" b="1" dirty="0">
            <a:solidFill>
              <a:srgbClr val="3B424B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C7195306-E1B1-4ECE-8382-424ACA226556}" type="parTrans" cxnId="{5716C33A-237E-44DB-B0F1-14AA12C121D7}">
      <dgm:prSet/>
      <dgm:spPr/>
      <dgm:t>
        <a:bodyPr/>
        <a:lstStyle/>
        <a:p>
          <a:endParaRPr lang="zh-CN" altLang="en-US"/>
        </a:p>
      </dgm:t>
    </dgm:pt>
    <dgm:pt modelId="{33D8AA3E-DAD3-412E-80E1-09AFD3B5EAF9}" type="sibTrans" cxnId="{5716C33A-237E-44DB-B0F1-14AA12C121D7}">
      <dgm:prSet/>
      <dgm:spPr/>
      <dgm:t>
        <a:bodyPr/>
        <a:lstStyle/>
        <a:p>
          <a:endParaRPr lang="zh-CN" altLang="en-US"/>
        </a:p>
      </dgm:t>
    </dgm:pt>
    <dgm:pt modelId="{A05D3806-5723-4FF6-989A-CFBBE505DD4B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rPr>
            <a:t>运用工具</a:t>
          </a:r>
          <a:endParaRPr lang="zh-CN" altLang="en-US" sz="1600" b="1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3B533E93-AA45-4AC9-9CB7-4EF287AB96B6}" type="parTrans" cxnId="{AB0DF0C8-F33B-4230-8751-6F80CEAD771F}">
      <dgm:prSet/>
      <dgm:spPr/>
      <dgm:t>
        <a:bodyPr/>
        <a:lstStyle/>
        <a:p>
          <a:endParaRPr lang="zh-CN" altLang="en-US"/>
        </a:p>
      </dgm:t>
    </dgm:pt>
    <dgm:pt modelId="{C1E7C596-43DD-4C48-95F5-50523BA11C29}" type="sibTrans" cxnId="{AB0DF0C8-F33B-4230-8751-6F80CEAD771F}">
      <dgm:prSet/>
      <dgm:spPr/>
      <dgm:t>
        <a:bodyPr/>
        <a:lstStyle/>
        <a:p>
          <a:endParaRPr lang="zh-CN" altLang="en-US"/>
        </a:p>
      </dgm:t>
    </dgm:pt>
    <dgm:pt modelId="{3686A200-E478-4562-8B19-FD2DBBD557B6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宋体" panose="02010600030101010101" pitchFamily="2" charset="-122"/>
              <a:ea typeface="宋体" panose="02010600030101010101" pitchFamily="2" charset="-122"/>
            </a:rPr>
            <a:t>数据来源</a:t>
          </a:r>
          <a:endParaRPr lang="zh-CN" altLang="en-US" sz="1600" b="1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gm:t>
    </dgm:pt>
    <dgm:pt modelId="{A2B0C03D-874D-48F0-8AEB-6735F9546654}" type="parTrans" cxnId="{0DCD7F59-501F-4EAA-8908-81C3F174E7C9}">
      <dgm:prSet/>
      <dgm:spPr/>
      <dgm:t>
        <a:bodyPr/>
        <a:lstStyle/>
        <a:p>
          <a:endParaRPr lang="zh-CN" altLang="en-US"/>
        </a:p>
      </dgm:t>
    </dgm:pt>
    <dgm:pt modelId="{AFE54AA4-E896-4D7C-A98A-AA7AA56E9B8C}" type="sibTrans" cxnId="{0DCD7F59-501F-4EAA-8908-81C3F174E7C9}">
      <dgm:prSet/>
      <dgm:spPr/>
      <dgm:t>
        <a:bodyPr/>
        <a:lstStyle/>
        <a:p>
          <a:endParaRPr lang="zh-CN" altLang="en-US"/>
        </a:p>
      </dgm:t>
    </dgm:pt>
    <dgm:pt modelId="{80F97422-9567-4739-83FB-1991C16B24A3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WeChat</a:t>
          </a:r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D2FF1248-AF95-48A8-AB3C-58B1B6F3DDFA}" type="parTrans" cxnId="{0F8B9E2E-A262-44B8-A98C-E292DF48994C}">
      <dgm:prSet/>
      <dgm:spPr/>
      <dgm:t>
        <a:bodyPr/>
        <a:lstStyle/>
        <a:p>
          <a:endParaRPr lang="en-US"/>
        </a:p>
      </dgm:t>
    </dgm:pt>
    <dgm:pt modelId="{76740B42-5834-4419-913B-446C8AE98BCF}" type="sibTrans" cxnId="{0F8B9E2E-A262-44B8-A98C-E292DF48994C}">
      <dgm:prSet/>
      <dgm:spPr/>
      <dgm:t>
        <a:bodyPr/>
        <a:lstStyle/>
        <a:p>
          <a:endParaRPr lang="en-US"/>
        </a:p>
      </dgm:t>
    </dgm:pt>
    <dgm:pt modelId="{06809C2A-CF38-4ED4-9C17-2F7C4D9FB226}">
      <dgm:prSet phldrT="[文本]" phldr="0" custT="1"/>
      <dgm:spPr/>
      <dgm:t>
        <a:bodyPr vert="horz" wrap="square"/>
        <a:lstStyle/>
        <a:p>
          <a:pPr algn="ctr"/>
          <a:r>
            <a: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Python</a:t>
          </a:r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2894C8AF-D636-4D87-883D-A013B89624C0}" type="parTrans" cxnId="{5C6B8174-C937-4C60-9E16-7610422E9782}">
      <dgm:prSet/>
      <dgm:spPr/>
      <dgm:t>
        <a:bodyPr/>
        <a:lstStyle/>
        <a:p>
          <a:endParaRPr lang="en-US"/>
        </a:p>
      </dgm:t>
    </dgm:pt>
    <dgm:pt modelId="{A507D4CE-D18C-4AC9-9F7C-B0A81EA014B7}" type="sibTrans" cxnId="{5C6B8174-C937-4C60-9E16-7610422E9782}">
      <dgm:prSet/>
      <dgm:spPr/>
      <dgm:t>
        <a:bodyPr/>
        <a:lstStyle/>
        <a:p>
          <a:endParaRPr lang="en-US"/>
        </a:p>
      </dgm:t>
    </dgm:pt>
    <dgm:pt modelId="{63C59DB6-B57A-4654-A1AD-0877BA55C740}">
      <dgm:prSet phldrT="[文本]" phldr="0" custT="1"/>
      <dgm:spPr/>
      <dgm:t>
        <a:bodyPr vert="horz" wrap="square"/>
        <a:lstStyle/>
        <a:p>
          <a:pPr algn="ctr"/>
          <a:r>
            <a: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Jupyter Notebook</a:t>
          </a:r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7AFA0D0B-E974-46A7-8BB9-71CDBB24C6C0}" type="parTrans" cxnId="{6D3A5FDC-231E-4725-B83C-97A20D6FB0E3}">
      <dgm:prSet/>
      <dgm:spPr/>
      <dgm:t>
        <a:bodyPr/>
        <a:lstStyle/>
        <a:p>
          <a:endParaRPr lang="en-US"/>
        </a:p>
      </dgm:t>
    </dgm:pt>
    <dgm:pt modelId="{9C7C5EF3-929C-4065-95EB-F68731377B60}" type="sibTrans" cxnId="{6D3A5FDC-231E-4725-B83C-97A20D6FB0E3}">
      <dgm:prSet/>
      <dgm:spPr/>
      <dgm:t>
        <a:bodyPr/>
        <a:lstStyle/>
        <a:p>
          <a:endParaRPr lang="en-US"/>
        </a:p>
      </dgm:t>
    </dgm:pt>
    <dgm:pt modelId="{A9F14543-B16B-407A-A725-63662EEDCDAF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社区</a:t>
          </a:r>
          <a:endParaRPr lang="zh-CN" altLang="en-US" sz="1600" b="1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gm:t>
    </dgm:pt>
    <dgm:pt modelId="{B5EF9E97-0D20-49B5-8935-15FBAB8D123A}" type="sibTrans" cxnId="{E32D7365-F8D8-42D2-B0B6-72962EC21E84}">
      <dgm:prSet/>
      <dgm:spPr/>
      <dgm:t>
        <a:bodyPr/>
        <a:lstStyle/>
        <a:p>
          <a:endParaRPr lang="en-US"/>
        </a:p>
      </dgm:t>
    </dgm:pt>
    <dgm:pt modelId="{2259D132-D4D7-40EF-B531-A9E5550491FC}" type="parTrans" cxnId="{E32D7365-F8D8-42D2-B0B6-72962EC21E84}">
      <dgm:prSet/>
      <dgm:spPr/>
      <dgm:t>
        <a:bodyPr/>
        <a:lstStyle/>
        <a:p>
          <a:endParaRPr lang="en-US"/>
        </a:p>
      </dgm:t>
    </dgm:pt>
    <dgm:pt modelId="{0DFEC2F0-B25E-4C5F-AD70-B06B0071FF93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曹杨社区</a:t>
          </a:r>
        </a:p>
      </dgm:t>
    </dgm:pt>
    <dgm:pt modelId="{0584138E-3202-41CD-8686-35690497D697}" type="parTrans" cxnId="{0C21870D-B80D-4FE8-BB00-5668DF123E9D}">
      <dgm:prSet/>
      <dgm:spPr/>
      <dgm:t>
        <a:bodyPr/>
        <a:lstStyle/>
        <a:p>
          <a:endParaRPr lang="en-US"/>
        </a:p>
      </dgm:t>
    </dgm:pt>
    <dgm:pt modelId="{D5C167FC-8224-4230-B32E-9337583F7C81}" type="sibTrans" cxnId="{0C21870D-B80D-4FE8-BB00-5668DF123E9D}">
      <dgm:prSet/>
      <dgm:spPr/>
      <dgm:t>
        <a:bodyPr/>
        <a:lstStyle/>
        <a:p>
          <a:endParaRPr lang="en-US"/>
        </a:p>
      </dgm:t>
    </dgm:pt>
    <dgm:pt modelId="{6E3C4F0C-83E0-42B1-930C-6E08D571CE6D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天府华阳</a:t>
          </a:r>
        </a:p>
      </dgm:t>
    </dgm:pt>
    <dgm:pt modelId="{7D592978-B99D-426E-B006-69C3B4614EDC}" type="parTrans" cxnId="{463D3066-A1F2-4273-BB7E-995EFDED7BBE}">
      <dgm:prSet/>
      <dgm:spPr/>
      <dgm:t>
        <a:bodyPr/>
        <a:lstStyle/>
        <a:p>
          <a:endParaRPr lang="en-US"/>
        </a:p>
      </dgm:t>
    </dgm:pt>
    <dgm:pt modelId="{19A0C072-DB1F-4A6F-B430-5C76AB202ED3}" type="sibTrans" cxnId="{463D3066-A1F2-4273-BB7E-995EFDED7BBE}">
      <dgm:prSet/>
      <dgm:spPr/>
      <dgm:t>
        <a:bodyPr/>
        <a:lstStyle/>
        <a:p>
          <a:endParaRPr lang="en-US"/>
        </a:p>
      </dgm:t>
    </dgm:pt>
    <dgm:pt modelId="{4963F2D0-6D0F-484E-A8D3-46028AD863A9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九堡社区</a:t>
          </a:r>
        </a:p>
      </dgm:t>
    </dgm:pt>
    <dgm:pt modelId="{B53351BC-08B7-4B87-BAC6-5B1D20E8BB92}" type="parTrans" cxnId="{08259F31-747A-4802-8421-1D914EC803C2}">
      <dgm:prSet/>
      <dgm:spPr/>
      <dgm:t>
        <a:bodyPr/>
        <a:lstStyle/>
        <a:p>
          <a:endParaRPr lang="en-US"/>
        </a:p>
      </dgm:t>
    </dgm:pt>
    <dgm:pt modelId="{4C543299-156B-4ED8-B5EA-240F6247E443}" type="sibTrans" cxnId="{08259F31-747A-4802-8421-1D914EC803C2}">
      <dgm:prSet/>
      <dgm:spPr/>
      <dgm:t>
        <a:bodyPr/>
        <a:lstStyle/>
        <a:p>
          <a:endParaRPr lang="en-US"/>
        </a:p>
      </dgm:t>
    </dgm:pt>
    <dgm:pt modelId="{FA702DD9-77FB-46FD-B091-F0C4EC1C24E9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因素</a:t>
          </a:r>
          <a:r>
            <a: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/</a:t>
          </a:r>
          <a:r>
            <a: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角度</a:t>
          </a:r>
        </a:p>
      </dgm:t>
    </dgm:pt>
    <dgm:pt modelId="{16374E20-AB6B-4462-A3AC-4FB7701B7174}" type="parTrans" cxnId="{68B8756A-DB3C-4CDA-BBFF-8A99EFFDF8E7}">
      <dgm:prSet/>
      <dgm:spPr/>
      <dgm:t>
        <a:bodyPr/>
        <a:lstStyle/>
        <a:p>
          <a:endParaRPr lang="en-US"/>
        </a:p>
      </dgm:t>
    </dgm:pt>
    <dgm:pt modelId="{945284DA-0088-403C-8A61-0C221D0D9147}" type="sibTrans" cxnId="{68B8756A-DB3C-4CDA-BBFF-8A99EFFDF8E7}">
      <dgm:prSet/>
      <dgm:spPr/>
      <dgm:t>
        <a:bodyPr/>
        <a:lstStyle/>
        <a:p>
          <a:endParaRPr lang="en-US"/>
        </a:p>
      </dgm:t>
    </dgm:pt>
    <dgm:pt modelId="{61331AAF-DD4D-4457-8C7E-837E08F06A0B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问卷星</a:t>
          </a:r>
        </a:p>
      </dgm:t>
    </dgm:pt>
    <dgm:pt modelId="{3DA91564-407C-40AF-B261-08E663136EF3}" type="parTrans" cxnId="{7988546C-758A-40AB-8118-5BCE645D5B63}">
      <dgm:prSet/>
      <dgm:spPr/>
      <dgm:t>
        <a:bodyPr/>
        <a:lstStyle/>
        <a:p>
          <a:endParaRPr lang="en-US"/>
        </a:p>
      </dgm:t>
    </dgm:pt>
    <dgm:pt modelId="{1EA2A724-217D-49FD-A3BE-3A411E4F1747}" type="sibTrans" cxnId="{7988546C-758A-40AB-8118-5BCE645D5B63}">
      <dgm:prSet/>
      <dgm:spPr/>
      <dgm:t>
        <a:bodyPr/>
        <a:lstStyle/>
        <a:p>
          <a:endParaRPr lang="en-US"/>
        </a:p>
      </dgm:t>
    </dgm:pt>
    <dgm:pt modelId="{388D7AA1-6A80-460B-A7AA-5F2131E351A6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推文</a:t>
          </a:r>
        </a:p>
      </dgm:t>
    </dgm:pt>
    <dgm:pt modelId="{A8F78947-E0B9-44E4-B74A-5EA3B135ABE2}" type="parTrans" cxnId="{CA067FC3-D0F5-484A-AE2D-8FF6274884A7}">
      <dgm:prSet/>
      <dgm:spPr/>
      <dgm:t>
        <a:bodyPr/>
        <a:lstStyle/>
        <a:p>
          <a:endParaRPr lang="en-US"/>
        </a:p>
      </dgm:t>
    </dgm:pt>
    <dgm:pt modelId="{701FCEC6-79EE-41F9-9F7E-8E48A7669BAE}" type="sibTrans" cxnId="{CA067FC3-D0F5-484A-AE2D-8FF6274884A7}">
      <dgm:prSet/>
      <dgm:spPr/>
      <dgm:t>
        <a:bodyPr/>
        <a:lstStyle/>
        <a:p>
          <a:endParaRPr lang="en-US"/>
        </a:p>
      </dgm:t>
    </dgm:pt>
    <dgm:pt modelId="{15794EC1-E8CB-4FD2-8CE9-7FBEA543CD82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功能</a:t>
          </a:r>
        </a:p>
      </dgm:t>
    </dgm:pt>
    <dgm:pt modelId="{B0ED27AE-1474-4867-8FCA-0CA50CB12E9C}" type="parTrans" cxnId="{5FD41F4C-4DE8-4DAA-AC97-717D150C2762}">
      <dgm:prSet/>
      <dgm:spPr/>
      <dgm:t>
        <a:bodyPr/>
        <a:lstStyle/>
        <a:p>
          <a:endParaRPr lang="en-US"/>
        </a:p>
      </dgm:t>
    </dgm:pt>
    <dgm:pt modelId="{E9626794-9A05-4FF1-8F2C-9253160E26D7}" type="sibTrans" cxnId="{5FD41F4C-4DE8-4DAA-AC97-717D150C2762}">
      <dgm:prSet/>
      <dgm:spPr/>
      <dgm:t>
        <a:bodyPr/>
        <a:lstStyle/>
        <a:p>
          <a:endParaRPr lang="en-US"/>
        </a:p>
      </dgm:t>
    </dgm:pt>
    <dgm:pt modelId="{D50C9D88-F342-41CB-8469-5991EF0C42A0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用户</a:t>
          </a:r>
        </a:p>
      </dgm:t>
    </dgm:pt>
    <dgm:pt modelId="{780CFA6B-A8DE-4393-8C69-B8F9F9968946}" type="parTrans" cxnId="{D542CA66-0264-4BB8-8236-A4F45AE99009}">
      <dgm:prSet/>
      <dgm:spPr/>
      <dgm:t>
        <a:bodyPr/>
        <a:lstStyle/>
        <a:p>
          <a:endParaRPr lang="en-US"/>
        </a:p>
      </dgm:t>
    </dgm:pt>
    <dgm:pt modelId="{AEB58783-1389-408E-82B0-1D5594C7C255}" type="sibTrans" cxnId="{D542CA66-0264-4BB8-8236-A4F45AE99009}">
      <dgm:prSet/>
      <dgm:spPr/>
      <dgm:t>
        <a:bodyPr/>
        <a:lstStyle/>
        <a:p>
          <a:endParaRPr lang="en-US"/>
        </a:p>
      </dgm:t>
    </dgm:pt>
    <dgm:pt modelId="{B1215901-8CFE-43AA-9917-7FFE40493602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实地走访</a:t>
          </a:r>
        </a:p>
      </dgm:t>
    </dgm:pt>
    <dgm:pt modelId="{8058A83B-E663-4594-BABC-873CDB9B95DB}" type="parTrans" cxnId="{DF7FE046-1596-455F-936B-CCE5CA0B2955}">
      <dgm:prSet/>
      <dgm:spPr/>
      <dgm:t>
        <a:bodyPr/>
        <a:lstStyle/>
        <a:p>
          <a:endParaRPr lang="en-US"/>
        </a:p>
      </dgm:t>
    </dgm:pt>
    <dgm:pt modelId="{280F0269-6AD9-47FA-BBEE-C8C17A5E8243}" type="sibTrans" cxnId="{DF7FE046-1596-455F-936B-CCE5CA0B2955}">
      <dgm:prSet/>
      <dgm:spPr/>
      <dgm:t>
        <a:bodyPr/>
        <a:lstStyle/>
        <a:p>
          <a:endParaRPr lang="en-US"/>
        </a:p>
      </dgm:t>
    </dgm:pt>
    <dgm:pt modelId="{2D4D0FFD-E39D-4BCB-A71D-BF3C207A6A28}" type="pres">
      <dgm:prSet presAssocID="{CD2C63A4-9D5D-47CE-8D74-13AD5720E5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456E15-B605-404E-9357-7FDC572F6F7B}" type="pres">
      <dgm:prSet presAssocID="{42D42628-864C-41D6-833F-2DBB342F4DB0}" presName="hierRoot1" presStyleCnt="0"/>
      <dgm:spPr/>
    </dgm:pt>
    <dgm:pt modelId="{B9D19C50-8205-4671-932A-ECDEA96E3A8C}" type="pres">
      <dgm:prSet presAssocID="{42D42628-864C-41D6-833F-2DBB342F4DB0}" presName="composite" presStyleCnt="0"/>
      <dgm:spPr/>
    </dgm:pt>
    <dgm:pt modelId="{F443F028-A1D8-4BA9-872D-8805249CAFFF}" type="pres">
      <dgm:prSet presAssocID="{42D42628-864C-41D6-833F-2DBB342F4DB0}" presName="image" presStyleLbl="node0" presStyleIdx="0" presStyleCnt="1" custScaleX="201101" custScaleY="190741" custLinFactX="4874" custLinFactNeighborX="100000" custLinFactNeighborY="-730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1A0C1A9-728C-4EE3-8EC5-CBFC8E72ED8E}" type="pres">
      <dgm:prSet presAssocID="{42D42628-864C-41D6-833F-2DBB342F4DB0}" presName="text" presStyleLbl="revTx" presStyleIdx="0" presStyleCnt="16" custScaleX="314794" custScaleY="139643" custLinFactX="100000" custLinFactNeighborX="145783" custLinFactNeighborY="-78017">
        <dgm:presLayoutVars>
          <dgm:chPref val="3"/>
        </dgm:presLayoutVars>
      </dgm:prSet>
      <dgm:spPr/>
    </dgm:pt>
    <dgm:pt modelId="{BD48F4A6-9CA1-422D-9381-A578392EE4FE}" type="pres">
      <dgm:prSet presAssocID="{42D42628-864C-41D6-833F-2DBB342F4DB0}" presName="hierChild2" presStyleCnt="0"/>
      <dgm:spPr/>
    </dgm:pt>
    <dgm:pt modelId="{DDD4971A-7813-4C52-8E9F-B86D65A5FB66}" type="pres">
      <dgm:prSet presAssocID="{3B533E93-AA45-4AC9-9CB7-4EF287AB96B6}" presName="Name10" presStyleLbl="parChTrans1D2" presStyleIdx="0" presStyleCnt="3"/>
      <dgm:spPr/>
    </dgm:pt>
    <dgm:pt modelId="{F5F3FBD1-C127-4043-B4F4-1648D61856B8}" type="pres">
      <dgm:prSet presAssocID="{A05D3806-5723-4FF6-989A-CFBBE505DD4B}" presName="hierRoot2" presStyleCnt="0"/>
      <dgm:spPr/>
    </dgm:pt>
    <dgm:pt modelId="{5D197407-4C5E-4482-AE34-298815ACAFE3}" type="pres">
      <dgm:prSet presAssocID="{A05D3806-5723-4FF6-989A-CFBBE505DD4B}" presName="composite2" presStyleCnt="0"/>
      <dgm:spPr/>
    </dgm:pt>
    <dgm:pt modelId="{429CFC64-F95E-4CC2-A165-24181D9A6616}" type="pres">
      <dgm:prSet presAssocID="{A05D3806-5723-4FF6-989A-CFBBE505DD4B}" presName="image2" presStyleLbl="node2" presStyleIdx="0" presStyleCnt="3" custLinFactX="100000" custLinFactNeighborX="100944" custLinFactNeighborY="746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4261569-5997-4305-968E-1CE0F11F6BC3}" type="pres">
      <dgm:prSet presAssocID="{A05D3806-5723-4FF6-989A-CFBBE505DD4B}" presName="text2" presStyleLbl="revTx" presStyleIdx="1" presStyleCnt="16" custScaleX="160903" custScaleY="66716" custLinFactNeighborX="-57647" custLinFactNeighborY="7718">
        <dgm:presLayoutVars>
          <dgm:chPref val="3"/>
        </dgm:presLayoutVars>
      </dgm:prSet>
      <dgm:spPr/>
    </dgm:pt>
    <dgm:pt modelId="{DDE7CEAE-30E8-4418-953F-224783CCF3FD}" type="pres">
      <dgm:prSet presAssocID="{A05D3806-5723-4FF6-989A-CFBBE505DD4B}" presName="hierChild3" presStyleCnt="0"/>
      <dgm:spPr/>
    </dgm:pt>
    <dgm:pt modelId="{497EDC26-84B4-43D3-A9F6-A7479F9E7654}" type="pres">
      <dgm:prSet presAssocID="{2894C8AF-D636-4D87-883D-A013B89624C0}" presName="Name17" presStyleLbl="parChTrans1D3" presStyleIdx="0" presStyleCnt="9"/>
      <dgm:spPr/>
    </dgm:pt>
    <dgm:pt modelId="{116CC1C3-3332-4CCF-BCE9-3461AA53078D}" type="pres">
      <dgm:prSet presAssocID="{06809C2A-CF38-4ED4-9C17-2F7C4D9FB226}" presName="hierRoot3" presStyleCnt="0"/>
      <dgm:spPr/>
    </dgm:pt>
    <dgm:pt modelId="{B54935CB-0D44-4DBB-8EF1-CB892DD36A52}" type="pres">
      <dgm:prSet presAssocID="{06809C2A-CF38-4ED4-9C17-2F7C4D9FB226}" presName="composite3" presStyleCnt="0"/>
      <dgm:spPr/>
    </dgm:pt>
    <dgm:pt modelId="{C214F6FF-ACF9-4440-AB56-DE472ADC7911}" type="pres">
      <dgm:prSet presAssocID="{06809C2A-CF38-4ED4-9C17-2F7C4D9FB226}" presName="image3" presStyleLbl="node3" presStyleIdx="0" presStyleCnt="9" custLinFactX="91386" custLinFactNeighborX="100000" custLinFactNeighborY="-184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36D20DC2-FDC0-49C1-870E-19A892D6C04C}" type="pres">
      <dgm:prSet presAssocID="{06809C2A-CF38-4ED4-9C17-2F7C4D9FB226}" presName="text3" presStyleLbl="revTx" presStyleIdx="2" presStyleCnt="16" custScaleX="156393" custScaleY="65407" custLinFactY="2111" custLinFactNeighborX="43204" custLinFactNeighborY="100000">
        <dgm:presLayoutVars>
          <dgm:chPref val="3"/>
        </dgm:presLayoutVars>
      </dgm:prSet>
      <dgm:spPr/>
    </dgm:pt>
    <dgm:pt modelId="{55F46984-6C1D-4C04-99EC-5E00765C5184}" type="pres">
      <dgm:prSet presAssocID="{06809C2A-CF38-4ED4-9C17-2F7C4D9FB226}" presName="hierChild4" presStyleCnt="0"/>
      <dgm:spPr/>
    </dgm:pt>
    <dgm:pt modelId="{A1CCBC0A-DB97-459A-B879-01E60C1730FE}" type="pres">
      <dgm:prSet presAssocID="{7AFA0D0B-E974-46A7-8BB9-71CDBB24C6C0}" presName="Name17" presStyleLbl="parChTrans1D3" presStyleIdx="1" presStyleCnt="9"/>
      <dgm:spPr/>
    </dgm:pt>
    <dgm:pt modelId="{445CFF1B-7B99-485C-8F76-E310A96A244B}" type="pres">
      <dgm:prSet presAssocID="{63C59DB6-B57A-4654-A1AD-0877BA55C740}" presName="hierRoot3" presStyleCnt="0"/>
      <dgm:spPr/>
    </dgm:pt>
    <dgm:pt modelId="{0B1BF255-2645-42B6-A038-4EC80D541E31}" type="pres">
      <dgm:prSet presAssocID="{63C59DB6-B57A-4654-A1AD-0877BA55C740}" presName="composite3" presStyleCnt="0"/>
      <dgm:spPr/>
    </dgm:pt>
    <dgm:pt modelId="{C44CC45F-9B3D-4059-8982-B1EB5C20D894}" type="pres">
      <dgm:prSet presAssocID="{63C59DB6-B57A-4654-A1AD-0877BA55C740}" presName="image3" presStyleLbl="node3" presStyleIdx="1" presStyleCnt="9" custLinFactX="100000" custLinFactNeighborX="100820" custLinFactNeighborY="-414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FC13D0E1-1904-4683-A260-40856EC68CA0}" type="pres">
      <dgm:prSet presAssocID="{63C59DB6-B57A-4654-A1AD-0877BA55C740}" presName="text3" presStyleLbl="revTx" presStyleIdx="3" presStyleCnt="16" custScaleX="254466" custLinFactY="3260" custLinFactNeighborX="44040" custLinFactNeighborY="100000">
        <dgm:presLayoutVars>
          <dgm:chPref val="3"/>
        </dgm:presLayoutVars>
      </dgm:prSet>
      <dgm:spPr/>
    </dgm:pt>
    <dgm:pt modelId="{7665B363-E9EE-4F8D-B818-447D115FE7D1}" type="pres">
      <dgm:prSet presAssocID="{63C59DB6-B57A-4654-A1AD-0877BA55C740}" presName="hierChild4" presStyleCnt="0"/>
      <dgm:spPr/>
    </dgm:pt>
    <dgm:pt modelId="{4FB84072-1505-42FA-976C-B107C337DB8B}" type="pres">
      <dgm:prSet presAssocID="{A2B0C03D-874D-48F0-8AEB-6735F9546654}" presName="Name10" presStyleLbl="parChTrans1D2" presStyleIdx="1" presStyleCnt="3"/>
      <dgm:spPr/>
    </dgm:pt>
    <dgm:pt modelId="{0515C26F-072A-4F67-ABDF-371C68CB5882}" type="pres">
      <dgm:prSet presAssocID="{3686A200-E478-4562-8B19-FD2DBBD557B6}" presName="hierRoot2" presStyleCnt="0"/>
      <dgm:spPr/>
    </dgm:pt>
    <dgm:pt modelId="{D28D4D07-C823-416D-AE63-DA2FC3240319}" type="pres">
      <dgm:prSet presAssocID="{3686A200-E478-4562-8B19-FD2DBBD557B6}" presName="composite2" presStyleCnt="0"/>
      <dgm:spPr/>
    </dgm:pt>
    <dgm:pt modelId="{B14EB2EF-5C0E-4762-AC06-1229804D0952}" type="pres">
      <dgm:prSet presAssocID="{3686A200-E478-4562-8B19-FD2DBBD557B6}" presName="image2" presStyleLbl="node2" presStyleIdx="1" presStyleCnt="3" custLinFactX="22451" custLinFactNeighborX="100000" custLinFactNeighborY="482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10ABD80-9F9A-4E44-8552-EAB3587FF2F9}" type="pres">
      <dgm:prSet presAssocID="{3686A200-E478-4562-8B19-FD2DBBD557B6}" presName="text2" presStyleLbl="revTx" presStyleIdx="4" presStyleCnt="16" custScaleX="191529" custScaleY="69054" custLinFactX="35882" custLinFactNeighborX="100000" custLinFactNeighborY="899">
        <dgm:presLayoutVars>
          <dgm:chPref val="3"/>
        </dgm:presLayoutVars>
      </dgm:prSet>
      <dgm:spPr/>
    </dgm:pt>
    <dgm:pt modelId="{F819DF4C-310C-405F-A3AE-C912502DDF49}" type="pres">
      <dgm:prSet presAssocID="{3686A200-E478-4562-8B19-FD2DBBD557B6}" presName="hierChild3" presStyleCnt="0"/>
      <dgm:spPr/>
    </dgm:pt>
    <dgm:pt modelId="{95CCBCCD-919E-4427-9214-D5BDA4714F11}" type="pres">
      <dgm:prSet presAssocID="{D2FF1248-AF95-48A8-AB3C-58B1B6F3DDFA}" presName="Name17" presStyleLbl="parChTrans1D3" presStyleIdx="2" presStyleCnt="9"/>
      <dgm:spPr/>
    </dgm:pt>
    <dgm:pt modelId="{50769CE4-C709-40B9-A8E5-B63F70B18EE2}" type="pres">
      <dgm:prSet presAssocID="{80F97422-9567-4739-83FB-1991C16B24A3}" presName="hierRoot3" presStyleCnt="0"/>
      <dgm:spPr/>
    </dgm:pt>
    <dgm:pt modelId="{C650E2D4-6A31-4C50-A79E-264FB569C9CF}" type="pres">
      <dgm:prSet presAssocID="{80F97422-9567-4739-83FB-1991C16B24A3}" presName="composite3" presStyleCnt="0"/>
      <dgm:spPr/>
    </dgm:pt>
    <dgm:pt modelId="{ED701E00-D537-4F98-93C7-8A1BEE709E9A}" type="pres">
      <dgm:prSet presAssocID="{80F97422-9567-4739-83FB-1991C16B24A3}" presName="image3" presStyleLbl="node3" presStyleIdx="2" presStyleCnt="9" custLinFactNeighborX="97526" custLinFactNeighborY="1943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64741BA4-1B36-4EA8-9ACB-851E2C2E4678}" type="pres">
      <dgm:prSet presAssocID="{80F97422-9567-4739-83FB-1991C16B24A3}" presName="text3" presStyleLbl="revTx" presStyleIdx="5" presStyleCnt="16" custScaleX="140360" custScaleY="76593" custLinFactY="1528" custLinFactNeighborX="-17004" custLinFactNeighborY="100000">
        <dgm:presLayoutVars>
          <dgm:chPref val="3"/>
        </dgm:presLayoutVars>
      </dgm:prSet>
      <dgm:spPr/>
    </dgm:pt>
    <dgm:pt modelId="{B3182BCA-25B9-4660-9181-823C395941CE}" type="pres">
      <dgm:prSet presAssocID="{80F97422-9567-4739-83FB-1991C16B24A3}" presName="hierChild4" presStyleCnt="0"/>
      <dgm:spPr/>
    </dgm:pt>
    <dgm:pt modelId="{EE8C025F-51A6-40FE-83C6-4B00A10F33F1}" type="pres">
      <dgm:prSet presAssocID="{2259D132-D4D7-40EF-B531-A9E5550491FC}" presName="Name17" presStyleLbl="parChTrans1D3" presStyleIdx="3" presStyleCnt="9"/>
      <dgm:spPr/>
    </dgm:pt>
    <dgm:pt modelId="{36A2F40E-7460-40B7-A15F-68F9AD4EB6C2}" type="pres">
      <dgm:prSet presAssocID="{A9F14543-B16B-407A-A725-63662EEDCDAF}" presName="hierRoot3" presStyleCnt="0"/>
      <dgm:spPr/>
    </dgm:pt>
    <dgm:pt modelId="{9254AA66-8DE9-467E-BCF7-27E67FE35B76}" type="pres">
      <dgm:prSet presAssocID="{A9F14543-B16B-407A-A725-63662EEDCDAF}" presName="composite3" presStyleCnt="0"/>
      <dgm:spPr/>
    </dgm:pt>
    <dgm:pt modelId="{4C096F9A-F7E7-4CA4-92EA-4A829E96C9A6}" type="pres">
      <dgm:prSet presAssocID="{A9F14543-B16B-407A-A725-63662EEDCDAF}" presName="image3" presStyleLbl="node3" presStyleIdx="3" presStyleCnt="9" custLinFactX="86797" custLinFactNeighborX="100000" custLinFactNeighborY="22503"/>
      <dgm:spPr>
        <a:blipFill rotWithShape="1">
          <a:blip xmlns:r="http://schemas.openxmlformats.org/officeDocument/2006/relationships" r:embed="rId7"/>
          <a:srcRect/>
          <a:stretch>
            <a:fillRect t="-1000" b="-1000"/>
          </a:stretch>
        </a:blipFill>
      </dgm:spPr>
    </dgm:pt>
    <dgm:pt modelId="{FB8C8C45-203B-4C90-806A-40AA2FCF555C}" type="pres">
      <dgm:prSet presAssocID="{A9F14543-B16B-407A-A725-63662EEDCDAF}" presName="text3" presStyleLbl="revTx" presStyleIdx="6" presStyleCnt="16" custScaleX="115167" custLinFactNeighborX="-25168" custLinFactNeighborY="30830">
        <dgm:presLayoutVars>
          <dgm:chPref val="3"/>
        </dgm:presLayoutVars>
      </dgm:prSet>
      <dgm:spPr/>
    </dgm:pt>
    <dgm:pt modelId="{F5D3EB20-3C98-484E-A7B4-5DC054F277C9}" type="pres">
      <dgm:prSet presAssocID="{A9F14543-B16B-407A-A725-63662EEDCDAF}" presName="hierChild4" presStyleCnt="0"/>
      <dgm:spPr/>
    </dgm:pt>
    <dgm:pt modelId="{B8A4953D-7F88-4BB6-A4BB-03F0D1AD119F}" type="pres">
      <dgm:prSet presAssocID="{0584138E-3202-41CD-8686-35690497D697}" presName="Name23" presStyleLbl="parChTrans1D4" presStyleIdx="0" presStyleCnt="3"/>
      <dgm:spPr/>
    </dgm:pt>
    <dgm:pt modelId="{8F23C64F-590D-4AE2-9278-7A0F77990D12}" type="pres">
      <dgm:prSet presAssocID="{0DFEC2F0-B25E-4C5F-AD70-B06B0071FF93}" presName="hierRoot4" presStyleCnt="0"/>
      <dgm:spPr/>
    </dgm:pt>
    <dgm:pt modelId="{4CD78C81-1E69-48AC-9908-A603F94AA9AC}" type="pres">
      <dgm:prSet presAssocID="{0DFEC2F0-B25E-4C5F-AD70-B06B0071FF93}" presName="composite4" presStyleCnt="0"/>
      <dgm:spPr/>
    </dgm:pt>
    <dgm:pt modelId="{6814699A-CDFD-410C-9E85-6FF1079D1AB7}" type="pres">
      <dgm:prSet presAssocID="{0DFEC2F0-B25E-4C5F-AD70-B06B0071FF93}" presName="image4" presStyleLbl="node4" presStyleIdx="0" presStyleCnt="3" custLinFactX="85153" custLinFactNeighborX="100000" custLinFactNeighborY="7044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DDB001A-7113-4710-8C7D-90275795E28B}" type="pres">
      <dgm:prSet presAssocID="{0DFEC2F0-B25E-4C5F-AD70-B06B0071FF93}" presName="text4" presStyleLbl="revTx" presStyleIdx="7" presStyleCnt="16" custScaleX="174060" custScaleY="104520" custLinFactY="63811" custLinFactNeighborX="47816" custLinFactNeighborY="100000">
        <dgm:presLayoutVars>
          <dgm:chPref val="3"/>
        </dgm:presLayoutVars>
      </dgm:prSet>
      <dgm:spPr/>
    </dgm:pt>
    <dgm:pt modelId="{B1B09C9D-04AF-4914-BF12-5B82761E6354}" type="pres">
      <dgm:prSet presAssocID="{0DFEC2F0-B25E-4C5F-AD70-B06B0071FF93}" presName="hierChild5" presStyleCnt="0"/>
      <dgm:spPr/>
    </dgm:pt>
    <dgm:pt modelId="{FE65349D-E29F-40C4-AFEF-3D33F9D72E4C}" type="pres">
      <dgm:prSet presAssocID="{7D592978-B99D-426E-B006-69C3B4614EDC}" presName="Name23" presStyleLbl="parChTrans1D4" presStyleIdx="1" presStyleCnt="3"/>
      <dgm:spPr/>
    </dgm:pt>
    <dgm:pt modelId="{869C6B4E-7FDB-4AC2-ABA8-355477BAA33C}" type="pres">
      <dgm:prSet presAssocID="{6E3C4F0C-83E0-42B1-930C-6E08D571CE6D}" presName="hierRoot4" presStyleCnt="0"/>
      <dgm:spPr/>
    </dgm:pt>
    <dgm:pt modelId="{772B0DF1-C50D-44C2-8568-BA759D718C48}" type="pres">
      <dgm:prSet presAssocID="{6E3C4F0C-83E0-42B1-930C-6E08D571CE6D}" presName="composite4" presStyleCnt="0"/>
      <dgm:spPr/>
    </dgm:pt>
    <dgm:pt modelId="{C85DF3AD-38A0-4E42-8BC4-B3C2644C3A3B}" type="pres">
      <dgm:prSet presAssocID="{6E3C4F0C-83E0-42B1-930C-6E08D571CE6D}" presName="image4" presStyleLbl="node4" presStyleIdx="1" presStyleCnt="3" custLinFactX="31126" custLinFactNeighborX="100000" custLinFactNeighborY="7896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20F823F-4500-4D5D-9E31-624053111444}" type="pres">
      <dgm:prSet presAssocID="{6E3C4F0C-83E0-42B1-930C-6E08D571CE6D}" presName="text4" presStyleLbl="revTx" presStyleIdx="8" presStyleCnt="16" custScaleX="184295" custScaleY="80937" custLinFactY="59534" custLinFactNeighborX="13501" custLinFactNeighborY="100000">
        <dgm:presLayoutVars>
          <dgm:chPref val="3"/>
        </dgm:presLayoutVars>
      </dgm:prSet>
      <dgm:spPr/>
    </dgm:pt>
    <dgm:pt modelId="{E67B3A80-FD7E-4980-958E-53E8AC6774A2}" type="pres">
      <dgm:prSet presAssocID="{6E3C4F0C-83E0-42B1-930C-6E08D571CE6D}" presName="hierChild5" presStyleCnt="0"/>
      <dgm:spPr/>
    </dgm:pt>
    <dgm:pt modelId="{8F99991C-D74E-4313-8AA6-89DB2D052B1F}" type="pres">
      <dgm:prSet presAssocID="{B53351BC-08B7-4B87-BAC6-5B1D20E8BB92}" presName="Name23" presStyleLbl="parChTrans1D4" presStyleIdx="2" presStyleCnt="3"/>
      <dgm:spPr/>
    </dgm:pt>
    <dgm:pt modelId="{51B138E1-26CD-450D-AD07-7685C1C68126}" type="pres">
      <dgm:prSet presAssocID="{4963F2D0-6D0F-484E-A8D3-46028AD863A9}" presName="hierRoot4" presStyleCnt="0"/>
      <dgm:spPr/>
    </dgm:pt>
    <dgm:pt modelId="{9B4A1E02-DEFB-44A9-806B-16A5CE771F5E}" type="pres">
      <dgm:prSet presAssocID="{4963F2D0-6D0F-484E-A8D3-46028AD863A9}" presName="composite4" presStyleCnt="0"/>
      <dgm:spPr/>
    </dgm:pt>
    <dgm:pt modelId="{3F5718FA-AE3D-4EA5-8D6B-0308EE09E6D9}" type="pres">
      <dgm:prSet presAssocID="{4963F2D0-6D0F-484E-A8D3-46028AD863A9}" presName="image4" presStyleLbl="node4" presStyleIdx="2" presStyleCnt="3" custLinFactNeighborX="63736" custLinFactNeighborY="83830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590697-30D4-4C3E-837A-21DA02119FA4}" type="pres">
      <dgm:prSet presAssocID="{4963F2D0-6D0F-484E-A8D3-46028AD863A9}" presName="text4" presStyleLbl="revTx" presStyleIdx="9" presStyleCnt="16" custScaleX="152449" custLinFactY="63736" custLinFactNeighborX="-39196" custLinFactNeighborY="100000">
        <dgm:presLayoutVars>
          <dgm:chPref val="3"/>
        </dgm:presLayoutVars>
      </dgm:prSet>
      <dgm:spPr/>
    </dgm:pt>
    <dgm:pt modelId="{520984DA-5F3B-4340-8BA3-D537FE6A09C1}" type="pres">
      <dgm:prSet presAssocID="{4963F2D0-6D0F-484E-A8D3-46028AD863A9}" presName="hierChild5" presStyleCnt="0"/>
      <dgm:spPr/>
    </dgm:pt>
    <dgm:pt modelId="{C5F1FFBD-E339-4114-B977-EC87172DDBD1}" type="pres">
      <dgm:prSet presAssocID="{3DA91564-407C-40AF-B261-08E663136EF3}" presName="Name17" presStyleLbl="parChTrans1D3" presStyleIdx="4" presStyleCnt="9"/>
      <dgm:spPr/>
    </dgm:pt>
    <dgm:pt modelId="{B3CD4C42-EF77-4A64-AD90-70CD65662623}" type="pres">
      <dgm:prSet presAssocID="{61331AAF-DD4D-4457-8C7E-837E08F06A0B}" presName="hierRoot3" presStyleCnt="0"/>
      <dgm:spPr/>
    </dgm:pt>
    <dgm:pt modelId="{F39BF1C8-DDEE-432A-A3C7-F1D9D905B33D}" type="pres">
      <dgm:prSet presAssocID="{61331AAF-DD4D-4457-8C7E-837E08F06A0B}" presName="composite3" presStyleCnt="0"/>
      <dgm:spPr/>
    </dgm:pt>
    <dgm:pt modelId="{14164526-A7CA-4238-9374-6A225EBEFA2B}" type="pres">
      <dgm:prSet presAssocID="{61331AAF-DD4D-4457-8C7E-837E08F06A0B}" presName="image3" presStyleLbl="node3" presStyleIdx="4" presStyleCnt="9" custLinFactX="43910" custLinFactNeighborX="100000" custLinFactNeighborY="26772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C5E4001-1F87-4678-959F-2C304DD29BD4}" type="pres">
      <dgm:prSet presAssocID="{61331AAF-DD4D-4457-8C7E-837E08F06A0B}" presName="text3" presStyleLbl="revTx" presStyleIdx="10" presStyleCnt="16" custScaleX="134689" custScaleY="50788" custLinFactY="3076" custLinFactNeighborX="17267" custLinFactNeighborY="100000">
        <dgm:presLayoutVars>
          <dgm:chPref val="3"/>
        </dgm:presLayoutVars>
      </dgm:prSet>
      <dgm:spPr/>
    </dgm:pt>
    <dgm:pt modelId="{F24487FE-CE77-4B03-A65A-0367B1374DC2}" type="pres">
      <dgm:prSet presAssocID="{61331AAF-DD4D-4457-8C7E-837E08F06A0B}" presName="hierChild4" presStyleCnt="0"/>
      <dgm:spPr/>
    </dgm:pt>
    <dgm:pt modelId="{CA663B50-BB33-4A6D-8911-1690C0C7064E}" type="pres">
      <dgm:prSet presAssocID="{8058A83B-E663-4594-BABC-873CDB9B95DB}" presName="Name17" presStyleLbl="parChTrans1D3" presStyleIdx="5" presStyleCnt="9"/>
      <dgm:spPr/>
    </dgm:pt>
    <dgm:pt modelId="{5DB7FA5E-993B-41C5-A796-C121937DDF0F}" type="pres">
      <dgm:prSet presAssocID="{B1215901-8CFE-43AA-9917-7FFE40493602}" presName="hierRoot3" presStyleCnt="0"/>
      <dgm:spPr/>
    </dgm:pt>
    <dgm:pt modelId="{739548DC-A45F-46DF-8694-2197F95C0FC6}" type="pres">
      <dgm:prSet presAssocID="{B1215901-8CFE-43AA-9917-7FFE40493602}" presName="composite3" presStyleCnt="0"/>
      <dgm:spPr/>
    </dgm:pt>
    <dgm:pt modelId="{63F4D3E2-B935-48DA-8723-38F11F6CA758}" type="pres">
      <dgm:prSet presAssocID="{B1215901-8CFE-43AA-9917-7FFE40493602}" presName="image3" presStyleLbl="node3" presStyleIdx="5" presStyleCnt="9" custLinFactX="39137" custLinFactNeighborX="100000" custLinFactNeighborY="18335"/>
      <dgm:spPr>
        <a:blipFill rotWithShape="1">
          <a:blip xmlns:r="http://schemas.openxmlformats.org/officeDocument/2006/relationships" r:embed="rId12"/>
          <a:srcRect/>
          <a:stretch>
            <a:fillRect l="-4000" r="-4000"/>
          </a:stretch>
        </a:blipFill>
      </dgm:spPr>
    </dgm:pt>
    <dgm:pt modelId="{E5C52E66-D77F-4782-A8A3-68E770B04BB0}" type="pres">
      <dgm:prSet presAssocID="{B1215901-8CFE-43AA-9917-7FFE40493602}" presName="text3" presStyleLbl="revTx" presStyleIdx="11" presStyleCnt="16" custScaleX="170223" custLinFactY="11559" custLinFactNeighborX="19438" custLinFactNeighborY="100000">
        <dgm:presLayoutVars>
          <dgm:chPref val="3"/>
        </dgm:presLayoutVars>
      </dgm:prSet>
      <dgm:spPr/>
    </dgm:pt>
    <dgm:pt modelId="{5CA1418C-56C0-480E-AE36-B952A757FB5D}" type="pres">
      <dgm:prSet presAssocID="{B1215901-8CFE-43AA-9917-7FFE40493602}" presName="hierChild4" presStyleCnt="0"/>
      <dgm:spPr/>
    </dgm:pt>
    <dgm:pt modelId="{A3305F23-C261-4B56-834C-B2644AC93B62}" type="pres">
      <dgm:prSet presAssocID="{16374E20-AB6B-4462-A3AC-4FB7701B7174}" presName="Name10" presStyleLbl="parChTrans1D2" presStyleIdx="2" presStyleCnt="3"/>
      <dgm:spPr/>
    </dgm:pt>
    <dgm:pt modelId="{45B229F6-8D85-4DB7-BD8B-255AE0CC0674}" type="pres">
      <dgm:prSet presAssocID="{FA702DD9-77FB-46FD-B091-F0C4EC1C24E9}" presName="hierRoot2" presStyleCnt="0"/>
      <dgm:spPr/>
    </dgm:pt>
    <dgm:pt modelId="{ACF35474-CDD6-4501-AE06-0DC7D4B1212D}" type="pres">
      <dgm:prSet presAssocID="{FA702DD9-77FB-46FD-B091-F0C4EC1C24E9}" presName="composite2" presStyleCnt="0"/>
      <dgm:spPr/>
    </dgm:pt>
    <dgm:pt modelId="{0D7D5E1F-B2F8-45CB-9FD3-642FA1A0BD4B}" type="pres">
      <dgm:prSet presAssocID="{FA702DD9-77FB-46FD-B091-F0C4EC1C24E9}" presName="image2" presStyleLbl="node2" presStyleIdx="2" presStyleCnt="3" custLinFactX="54633" custLinFactNeighborX="100000" custLinFactNeighborY="-2255"/>
      <dgm:spPr>
        <a:blipFill rotWithShape="1">
          <a:blip xmlns:r="http://schemas.openxmlformats.org/officeDocument/2006/relationships" r:embed="rId13"/>
          <a:srcRect/>
          <a:stretch>
            <a:fillRect l="-6000" r="-6000"/>
          </a:stretch>
        </a:blipFill>
      </dgm:spPr>
    </dgm:pt>
    <dgm:pt modelId="{D54F6F01-061D-456B-9B5D-8D19C1DECDBD}" type="pres">
      <dgm:prSet presAssocID="{FA702DD9-77FB-46FD-B091-F0C4EC1C24E9}" presName="text2" presStyleLbl="revTx" presStyleIdx="12" presStyleCnt="16" custScaleX="204152" custScaleY="76590" custLinFactX="37366" custLinFactNeighborX="100000" custLinFactNeighborY="-2875">
        <dgm:presLayoutVars>
          <dgm:chPref val="3"/>
        </dgm:presLayoutVars>
      </dgm:prSet>
      <dgm:spPr/>
    </dgm:pt>
    <dgm:pt modelId="{8C8F4D4D-EBC9-4301-A162-66735EDA07EC}" type="pres">
      <dgm:prSet presAssocID="{FA702DD9-77FB-46FD-B091-F0C4EC1C24E9}" presName="hierChild3" presStyleCnt="0"/>
      <dgm:spPr/>
    </dgm:pt>
    <dgm:pt modelId="{D21B7CC0-2CB2-4770-A2E5-C55FE282B990}" type="pres">
      <dgm:prSet presAssocID="{A8F78947-E0B9-44E4-B74A-5EA3B135ABE2}" presName="Name17" presStyleLbl="parChTrans1D3" presStyleIdx="6" presStyleCnt="9"/>
      <dgm:spPr/>
    </dgm:pt>
    <dgm:pt modelId="{7938C7B6-A232-40EC-AC25-D07134273668}" type="pres">
      <dgm:prSet presAssocID="{388D7AA1-6A80-460B-A7AA-5F2131E351A6}" presName="hierRoot3" presStyleCnt="0"/>
      <dgm:spPr/>
    </dgm:pt>
    <dgm:pt modelId="{8F0BB900-107A-4DD3-8A0D-5690D4381E62}" type="pres">
      <dgm:prSet presAssocID="{388D7AA1-6A80-460B-A7AA-5F2131E351A6}" presName="composite3" presStyleCnt="0"/>
      <dgm:spPr/>
    </dgm:pt>
    <dgm:pt modelId="{7C60EE0F-F7D1-487C-83DC-35419559F686}" type="pres">
      <dgm:prSet presAssocID="{388D7AA1-6A80-460B-A7AA-5F2131E351A6}" presName="image3" presStyleLbl="node3" presStyleIdx="6" presStyleCnt="9" custLinFactX="62389" custLinFactNeighborX="100000" custLinFactNeighborY="11429"/>
      <dgm:spPr>
        <a:blipFill rotWithShape="1">
          <a:blip xmlns:r="http://schemas.openxmlformats.org/officeDocument/2006/relationships" r:embed="rId14"/>
          <a:srcRect/>
          <a:stretch>
            <a:fillRect l="-7000" r="-7000"/>
          </a:stretch>
        </a:blipFill>
      </dgm:spPr>
    </dgm:pt>
    <dgm:pt modelId="{DC462394-4B7C-48E2-B6E1-9716F771671E}" type="pres">
      <dgm:prSet presAssocID="{388D7AA1-6A80-460B-A7AA-5F2131E351A6}" presName="text3" presStyleLbl="revTx" presStyleIdx="13" presStyleCnt="16" custScaleX="93290" custScaleY="84977" custLinFactY="2621" custLinFactNeighborX="30072" custLinFactNeighborY="100000">
        <dgm:presLayoutVars>
          <dgm:chPref val="3"/>
        </dgm:presLayoutVars>
      </dgm:prSet>
      <dgm:spPr/>
    </dgm:pt>
    <dgm:pt modelId="{3C8873AC-2B21-44A5-8D3B-256A56D7DA37}" type="pres">
      <dgm:prSet presAssocID="{388D7AA1-6A80-460B-A7AA-5F2131E351A6}" presName="hierChild4" presStyleCnt="0"/>
      <dgm:spPr/>
    </dgm:pt>
    <dgm:pt modelId="{1C30E944-BD16-40F7-9D5E-F69D0865BEE5}" type="pres">
      <dgm:prSet presAssocID="{780CFA6B-A8DE-4393-8C69-B8F9F9968946}" presName="Name17" presStyleLbl="parChTrans1D3" presStyleIdx="7" presStyleCnt="9"/>
      <dgm:spPr/>
    </dgm:pt>
    <dgm:pt modelId="{82FF288F-F3A7-4893-8050-7F154FF3808A}" type="pres">
      <dgm:prSet presAssocID="{D50C9D88-F342-41CB-8469-5991EF0C42A0}" presName="hierRoot3" presStyleCnt="0"/>
      <dgm:spPr/>
    </dgm:pt>
    <dgm:pt modelId="{A4966E88-EC56-42A7-ABED-11A806007127}" type="pres">
      <dgm:prSet presAssocID="{D50C9D88-F342-41CB-8469-5991EF0C42A0}" presName="composite3" presStyleCnt="0"/>
      <dgm:spPr/>
    </dgm:pt>
    <dgm:pt modelId="{A6DC3FDE-DEC6-49D7-89BC-01BC499B5A1B}" type="pres">
      <dgm:prSet presAssocID="{D50C9D88-F342-41CB-8469-5991EF0C42A0}" presName="image3" presStyleLbl="node3" presStyleIdx="7" presStyleCnt="9" custLinFactX="16336" custLinFactNeighborX="100000" custLinFactNeighborY="13516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E15A5E9-F0C4-401B-803A-943705A125D6}" type="pres">
      <dgm:prSet presAssocID="{D50C9D88-F342-41CB-8469-5991EF0C42A0}" presName="text3" presStyleLbl="revTx" presStyleIdx="14" presStyleCnt="16" custLinFactY="11287" custLinFactNeighborX="-3446" custLinFactNeighborY="100000">
        <dgm:presLayoutVars>
          <dgm:chPref val="3"/>
        </dgm:presLayoutVars>
      </dgm:prSet>
      <dgm:spPr/>
    </dgm:pt>
    <dgm:pt modelId="{42AEEE9E-5EB0-4DD9-94FB-A9C9D66208E8}" type="pres">
      <dgm:prSet presAssocID="{D50C9D88-F342-41CB-8469-5991EF0C42A0}" presName="hierChild4" presStyleCnt="0"/>
      <dgm:spPr/>
    </dgm:pt>
    <dgm:pt modelId="{FA3DE9FF-EE02-4F3C-9868-DCCBDF8C6D75}" type="pres">
      <dgm:prSet presAssocID="{B0ED27AE-1474-4867-8FCA-0CA50CB12E9C}" presName="Name17" presStyleLbl="parChTrans1D3" presStyleIdx="8" presStyleCnt="9"/>
      <dgm:spPr/>
    </dgm:pt>
    <dgm:pt modelId="{49F33A56-B0EA-4802-B384-0D58C2B4AE0A}" type="pres">
      <dgm:prSet presAssocID="{15794EC1-E8CB-4FD2-8CE9-7FBEA543CD82}" presName="hierRoot3" presStyleCnt="0"/>
      <dgm:spPr/>
    </dgm:pt>
    <dgm:pt modelId="{9A1CFF9B-4326-4702-902A-9D59FC22C95A}" type="pres">
      <dgm:prSet presAssocID="{15794EC1-E8CB-4FD2-8CE9-7FBEA543CD82}" presName="composite3" presStyleCnt="0"/>
      <dgm:spPr/>
    </dgm:pt>
    <dgm:pt modelId="{BC222B69-8537-4CD7-B840-CAE2B90966F1}" type="pres">
      <dgm:prSet presAssocID="{15794EC1-E8CB-4FD2-8CE9-7FBEA543CD82}" presName="image3" presStyleLbl="node3" presStyleIdx="8" presStyleCnt="9" custLinFactNeighborX="38949" custLinFactNeighborY="12155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59F0F0-2219-4F7A-A5FA-BC3D3E048E0C}" type="pres">
      <dgm:prSet presAssocID="{15794EC1-E8CB-4FD2-8CE9-7FBEA543CD82}" presName="text3" presStyleLbl="revTx" presStyleIdx="15" presStyleCnt="16" custScaleX="140375" custScaleY="61433" custLinFactY="3424" custLinFactNeighborX="-55763" custLinFactNeighborY="100000">
        <dgm:presLayoutVars>
          <dgm:chPref val="3"/>
        </dgm:presLayoutVars>
      </dgm:prSet>
      <dgm:spPr/>
    </dgm:pt>
    <dgm:pt modelId="{B4F8C78A-7DF9-46DF-9A7D-AE09CFCE0E22}" type="pres">
      <dgm:prSet presAssocID="{15794EC1-E8CB-4FD2-8CE9-7FBEA543CD82}" presName="hierChild4" presStyleCnt="0"/>
      <dgm:spPr/>
    </dgm:pt>
  </dgm:ptLst>
  <dgm:cxnLst>
    <dgm:cxn modelId="{F0576203-B8E6-4232-BF57-6DEC6FC45C5F}" type="presOf" srcId="{7AFA0D0B-E974-46A7-8BB9-71CDBB24C6C0}" destId="{A1CCBC0A-DB97-459A-B879-01E60C1730FE}" srcOrd="0" destOrd="0" presId="urn:microsoft.com/office/officeart/2009/layout/CirclePictureHierarchy"/>
    <dgm:cxn modelId="{CF917707-437B-4D33-8AF0-05C83A68D835}" type="presOf" srcId="{A8F78947-E0B9-44E4-B74A-5EA3B135ABE2}" destId="{D21B7CC0-2CB2-4770-A2E5-C55FE282B990}" srcOrd="0" destOrd="0" presId="urn:microsoft.com/office/officeart/2009/layout/CirclePictureHierarchy"/>
    <dgm:cxn modelId="{3B0A790B-2B04-47D4-B3A2-67F428F59C05}" type="presOf" srcId="{6E3C4F0C-83E0-42B1-930C-6E08D571CE6D}" destId="{820F823F-4500-4D5D-9E31-624053111444}" srcOrd="0" destOrd="0" presId="urn:microsoft.com/office/officeart/2009/layout/CirclePictureHierarchy"/>
    <dgm:cxn modelId="{368B1E0C-4BF2-49CD-A011-D770DC47572C}" type="presOf" srcId="{B1215901-8CFE-43AA-9917-7FFE40493602}" destId="{E5C52E66-D77F-4782-A8A3-68E770B04BB0}" srcOrd="0" destOrd="0" presId="urn:microsoft.com/office/officeart/2009/layout/CirclePictureHierarchy"/>
    <dgm:cxn modelId="{0C21870D-B80D-4FE8-BB00-5668DF123E9D}" srcId="{A9F14543-B16B-407A-A725-63662EEDCDAF}" destId="{0DFEC2F0-B25E-4C5F-AD70-B06B0071FF93}" srcOrd="0" destOrd="0" parTransId="{0584138E-3202-41CD-8686-35690497D697}" sibTransId="{D5C167FC-8224-4230-B32E-9337583F7C81}"/>
    <dgm:cxn modelId="{F372BE0E-E494-462D-B201-1E2ED496AE26}" type="presOf" srcId="{2894C8AF-D636-4D87-883D-A013B89624C0}" destId="{497EDC26-84B4-43D3-A9F6-A7479F9E7654}" srcOrd="0" destOrd="0" presId="urn:microsoft.com/office/officeart/2009/layout/CirclePictureHierarchy"/>
    <dgm:cxn modelId="{1877A21B-4DD4-4C37-BE7F-7D385A0E60B5}" type="presOf" srcId="{0DFEC2F0-B25E-4C5F-AD70-B06B0071FF93}" destId="{FDDB001A-7113-4710-8C7D-90275795E28B}" srcOrd="0" destOrd="0" presId="urn:microsoft.com/office/officeart/2009/layout/CirclePictureHierarchy"/>
    <dgm:cxn modelId="{8FC2331E-BA67-424B-8180-47B74C463B1C}" type="presOf" srcId="{B0ED27AE-1474-4867-8FCA-0CA50CB12E9C}" destId="{FA3DE9FF-EE02-4F3C-9868-DCCBDF8C6D75}" srcOrd="0" destOrd="0" presId="urn:microsoft.com/office/officeart/2009/layout/CirclePictureHierarchy"/>
    <dgm:cxn modelId="{0F5FBE1E-438D-4285-B280-38ED5943847E}" type="presOf" srcId="{15794EC1-E8CB-4FD2-8CE9-7FBEA543CD82}" destId="{0559F0F0-2219-4F7A-A5FA-BC3D3E048E0C}" srcOrd="0" destOrd="0" presId="urn:microsoft.com/office/officeart/2009/layout/CirclePictureHierarchy"/>
    <dgm:cxn modelId="{02CA1126-7677-49EF-AD37-C9624ACFA6E0}" type="presOf" srcId="{388D7AA1-6A80-460B-A7AA-5F2131E351A6}" destId="{DC462394-4B7C-48E2-B6E1-9716F771671E}" srcOrd="0" destOrd="0" presId="urn:microsoft.com/office/officeart/2009/layout/CirclePictureHierarchy"/>
    <dgm:cxn modelId="{6EC8B52C-2122-410C-94B0-A18B07AF3DC4}" type="presOf" srcId="{06809C2A-CF38-4ED4-9C17-2F7C4D9FB226}" destId="{36D20DC2-FDC0-49C1-870E-19A892D6C04C}" srcOrd="0" destOrd="0" presId="urn:microsoft.com/office/officeart/2009/layout/CirclePictureHierarchy"/>
    <dgm:cxn modelId="{9D8B2E2D-91FF-4CFC-A18C-5B54A5161271}" type="presOf" srcId="{A9F14543-B16B-407A-A725-63662EEDCDAF}" destId="{FB8C8C45-203B-4C90-806A-40AA2FCF555C}" srcOrd="0" destOrd="0" presId="urn:microsoft.com/office/officeart/2009/layout/CirclePictureHierarchy"/>
    <dgm:cxn modelId="{219A822D-D49F-4BE8-B1D2-58705AA72CB1}" type="presOf" srcId="{CD2C63A4-9D5D-47CE-8D74-13AD5720E5D9}" destId="{2D4D0FFD-E39D-4BCB-A71D-BF3C207A6A28}" srcOrd="0" destOrd="0" presId="urn:microsoft.com/office/officeart/2009/layout/CirclePictureHierarchy"/>
    <dgm:cxn modelId="{0F8B9E2E-A262-44B8-A98C-E292DF48994C}" srcId="{3686A200-E478-4562-8B19-FD2DBBD557B6}" destId="{80F97422-9567-4739-83FB-1991C16B24A3}" srcOrd="0" destOrd="0" parTransId="{D2FF1248-AF95-48A8-AB3C-58B1B6F3DDFA}" sibTransId="{76740B42-5834-4419-913B-446C8AE98BCF}"/>
    <dgm:cxn modelId="{78143031-60FC-4F64-8015-91D6A51ADCD9}" type="presOf" srcId="{A2B0C03D-874D-48F0-8AEB-6735F9546654}" destId="{4FB84072-1505-42FA-976C-B107C337DB8B}" srcOrd="0" destOrd="0" presId="urn:microsoft.com/office/officeart/2009/layout/CirclePictureHierarchy"/>
    <dgm:cxn modelId="{08259F31-747A-4802-8421-1D914EC803C2}" srcId="{A9F14543-B16B-407A-A725-63662EEDCDAF}" destId="{4963F2D0-6D0F-484E-A8D3-46028AD863A9}" srcOrd="2" destOrd="0" parTransId="{B53351BC-08B7-4B87-BAC6-5B1D20E8BB92}" sibTransId="{4C543299-156B-4ED8-B5EA-240F6247E443}"/>
    <dgm:cxn modelId="{7B997132-756C-4133-86DC-DB1E53F96A02}" type="presOf" srcId="{61331AAF-DD4D-4457-8C7E-837E08F06A0B}" destId="{AC5E4001-1F87-4678-959F-2C304DD29BD4}" srcOrd="0" destOrd="0" presId="urn:microsoft.com/office/officeart/2009/layout/CirclePictureHierarchy"/>
    <dgm:cxn modelId="{04312D39-A21D-4DAF-9064-C806313FB400}" type="presOf" srcId="{D2FF1248-AF95-48A8-AB3C-58B1B6F3DDFA}" destId="{95CCBCCD-919E-4427-9214-D5BDA4714F11}" srcOrd="0" destOrd="0" presId="urn:microsoft.com/office/officeart/2009/layout/CirclePictureHierarchy"/>
    <dgm:cxn modelId="{5716C33A-237E-44DB-B0F1-14AA12C121D7}" srcId="{CD2C63A4-9D5D-47CE-8D74-13AD5720E5D9}" destId="{42D42628-864C-41D6-833F-2DBB342F4DB0}" srcOrd="0" destOrd="0" parTransId="{C7195306-E1B1-4ECE-8382-424ACA226556}" sibTransId="{33D8AA3E-DAD3-412E-80E1-09AFD3B5EAF9}"/>
    <dgm:cxn modelId="{0CA1E83A-5257-45A8-AF10-095473E26783}" type="presOf" srcId="{42D42628-864C-41D6-833F-2DBB342F4DB0}" destId="{21A0C1A9-728C-4EE3-8EC5-CBFC8E72ED8E}" srcOrd="0" destOrd="0" presId="urn:microsoft.com/office/officeart/2009/layout/CirclePictureHierarchy"/>
    <dgm:cxn modelId="{7821C943-BDAB-44E7-AC85-99633B0A0688}" type="presOf" srcId="{3DA91564-407C-40AF-B261-08E663136EF3}" destId="{C5F1FFBD-E339-4114-B977-EC87172DDBD1}" srcOrd="0" destOrd="0" presId="urn:microsoft.com/office/officeart/2009/layout/CirclePictureHierarchy"/>
    <dgm:cxn modelId="{E32D7365-F8D8-42D2-B0B6-72962EC21E84}" srcId="{3686A200-E478-4562-8B19-FD2DBBD557B6}" destId="{A9F14543-B16B-407A-A725-63662EEDCDAF}" srcOrd="1" destOrd="0" parTransId="{2259D132-D4D7-40EF-B531-A9E5550491FC}" sibTransId="{B5EF9E97-0D20-49B5-8935-15FBAB8D123A}"/>
    <dgm:cxn modelId="{463D3066-A1F2-4273-BB7E-995EFDED7BBE}" srcId="{A9F14543-B16B-407A-A725-63662EEDCDAF}" destId="{6E3C4F0C-83E0-42B1-930C-6E08D571CE6D}" srcOrd="1" destOrd="0" parTransId="{7D592978-B99D-426E-B006-69C3B4614EDC}" sibTransId="{19A0C072-DB1F-4A6F-B430-5C76AB202ED3}"/>
    <dgm:cxn modelId="{D542CA66-0264-4BB8-8236-A4F45AE99009}" srcId="{FA702DD9-77FB-46FD-B091-F0C4EC1C24E9}" destId="{D50C9D88-F342-41CB-8469-5991EF0C42A0}" srcOrd="1" destOrd="0" parTransId="{780CFA6B-A8DE-4393-8C69-B8F9F9968946}" sibTransId="{AEB58783-1389-408E-82B0-1D5594C7C255}"/>
    <dgm:cxn modelId="{DF7FE046-1596-455F-936B-CCE5CA0B2955}" srcId="{3686A200-E478-4562-8B19-FD2DBBD557B6}" destId="{B1215901-8CFE-43AA-9917-7FFE40493602}" srcOrd="3" destOrd="0" parTransId="{8058A83B-E663-4594-BABC-873CDB9B95DB}" sibTransId="{280F0269-6AD9-47FA-BBEE-C8C17A5E8243}"/>
    <dgm:cxn modelId="{68B8756A-DB3C-4CDA-BBFF-8A99EFFDF8E7}" srcId="{42D42628-864C-41D6-833F-2DBB342F4DB0}" destId="{FA702DD9-77FB-46FD-B091-F0C4EC1C24E9}" srcOrd="2" destOrd="0" parTransId="{16374E20-AB6B-4462-A3AC-4FB7701B7174}" sibTransId="{945284DA-0088-403C-8A61-0C221D0D9147}"/>
    <dgm:cxn modelId="{5FD41F4C-4DE8-4DAA-AC97-717D150C2762}" srcId="{FA702DD9-77FB-46FD-B091-F0C4EC1C24E9}" destId="{15794EC1-E8CB-4FD2-8CE9-7FBEA543CD82}" srcOrd="2" destOrd="0" parTransId="{B0ED27AE-1474-4867-8FCA-0CA50CB12E9C}" sibTransId="{E9626794-9A05-4FF1-8F2C-9253160E26D7}"/>
    <dgm:cxn modelId="{EC702A4C-0C51-478B-BFA0-343C7C2C8097}" type="presOf" srcId="{3B533E93-AA45-4AC9-9CB7-4EF287AB96B6}" destId="{DDD4971A-7813-4C52-8E9F-B86D65A5FB66}" srcOrd="0" destOrd="0" presId="urn:microsoft.com/office/officeart/2009/layout/CirclePictureHierarchy"/>
    <dgm:cxn modelId="{7988546C-758A-40AB-8118-5BCE645D5B63}" srcId="{3686A200-E478-4562-8B19-FD2DBBD557B6}" destId="{61331AAF-DD4D-4457-8C7E-837E08F06A0B}" srcOrd="2" destOrd="0" parTransId="{3DA91564-407C-40AF-B261-08E663136EF3}" sibTransId="{1EA2A724-217D-49FD-A3BE-3A411E4F1747}"/>
    <dgm:cxn modelId="{32EEEB6E-F081-4B76-9053-A47A067A03E8}" type="presOf" srcId="{7D592978-B99D-426E-B006-69C3B4614EDC}" destId="{FE65349D-E29F-40C4-AFEF-3D33F9D72E4C}" srcOrd="0" destOrd="0" presId="urn:microsoft.com/office/officeart/2009/layout/CirclePictureHierarchy"/>
    <dgm:cxn modelId="{89ECC74F-6173-4F87-96F8-91D3A0C8409C}" type="presOf" srcId="{2259D132-D4D7-40EF-B531-A9E5550491FC}" destId="{EE8C025F-51A6-40FE-83C6-4B00A10F33F1}" srcOrd="0" destOrd="0" presId="urn:microsoft.com/office/officeart/2009/layout/CirclePictureHierarchy"/>
    <dgm:cxn modelId="{B6046652-E3FE-4043-AB7C-C0EA21D714F1}" type="presOf" srcId="{4963F2D0-6D0F-484E-A8D3-46028AD863A9}" destId="{CF590697-30D4-4C3E-837A-21DA02119FA4}" srcOrd="0" destOrd="0" presId="urn:microsoft.com/office/officeart/2009/layout/CirclePictureHierarchy"/>
    <dgm:cxn modelId="{5C6B8174-C937-4C60-9E16-7610422E9782}" srcId="{A05D3806-5723-4FF6-989A-CFBBE505DD4B}" destId="{06809C2A-CF38-4ED4-9C17-2F7C4D9FB226}" srcOrd="0" destOrd="0" parTransId="{2894C8AF-D636-4D87-883D-A013B89624C0}" sibTransId="{A507D4CE-D18C-4AC9-9F7C-B0A81EA014B7}"/>
    <dgm:cxn modelId="{584C4875-CE65-408F-BE38-789B3779119E}" type="presOf" srcId="{0584138E-3202-41CD-8686-35690497D697}" destId="{B8A4953D-7F88-4BB6-A4BB-03F0D1AD119F}" srcOrd="0" destOrd="0" presId="urn:microsoft.com/office/officeart/2009/layout/CirclePictureHierarchy"/>
    <dgm:cxn modelId="{9D0BF856-4073-4F32-BDBC-1A57C3D083DE}" type="presOf" srcId="{16374E20-AB6B-4462-A3AC-4FB7701B7174}" destId="{A3305F23-C261-4B56-834C-B2644AC93B62}" srcOrd="0" destOrd="0" presId="urn:microsoft.com/office/officeart/2009/layout/CirclePictureHierarchy"/>
    <dgm:cxn modelId="{0DCD7F59-501F-4EAA-8908-81C3F174E7C9}" srcId="{42D42628-864C-41D6-833F-2DBB342F4DB0}" destId="{3686A200-E478-4562-8B19-FD2DBBD557B6}" srcOrd="1" destOrd="0" parTransId="{A2B0C03D-874D-48F0-8AEB-6735F9546654}" sibTransId="{AFE54AA4-E896-4D7C-A98A-AA7AA56E9B8C}"/>
    <dgm:cxn modelId="{4743E37A-1CF1-4436-BCDB-52D2A0A87818}" type="presOf" srcId="{80F97422-9567-4739-83FB-1991C16B24A3}" destId="{64741BA4-1B36-4EA8-9ACB-851E2C2E4678}" srcOrd="0" destOrd="0" presId="urn:microsoft.com/office/officeart/2009/layout/CirclePictureHierarchy"/>
    <dgm:cxn modelId="{02B39F88-DFF8-43F8-AF9D-819DAB8B7A37}" type="presOf" srcId="{3686A200-E478-4562-8B19-FD2DBBD557B6}" destId="{310ABD80-9F9A-4E44-8552-EAB3587FF2F9}" srcOrd="0" destOrd="0" presId="urn:microsoft.com/office/officeart/2009/layout/CirclePictureHierarchy"/>
    <dgm:cxn modelId="{93117B9D-DFBA-4EED-B26F-F340B97BA0DF}" type="presOf" srcId="{B53351BC-08B7-4B87-BAC6-5B1D20E8BB92}" destId="{8F99991C-D74E-4313-8AA6-89DB2D052B1F}" srcOrd="0" destOrd="0" presId="urn:microsoft.com/office/officeart/2009/layout/CirclePictureHierarchy"/>
    <dgm:cxn modelId="{DEC1E0AC-DAF6-4064-8013-99B0C19C9D5D}" type="presOf" srcId="{63C59DB6-B57A-4654-A1AD-0877BA55C740}" destId="{FC13D0E1-1904-4683-A260-40856EC68CA0}" srcOrd="0" destOrd="0" presId="urn:microsoft.com/office/officeart/2009/layout/CirclePictureHierarchy"/>
    <dgm:cxn modelId="{392248C0-1A2C-4051-8962-AEA7B5C30A74}" type="presOf" srcId="{8058A83B-E663-4594-BABC-873CDB9B95DB}" destId="{CA663B50-BB33-4A6D-8911-1690C0C7064E}" srcOrd="0" destOrd="0" presId="urn:microsoft.com/office/officeart/2009/layout/CirclePictureHierarchy"/>
    <dgm:cxn modelId="{CA067FC3-D0F5-484A-AE2D-8FF6274884A7}" srcId="{FA702DD9-77FB-46FD-B091-F0C4EC1C24E9}" destId="{388D7AA1-6A80-460B-A7AA-5F2131E351A6}" srcOrd="0" destOrd="0" parTransId="{A8F78947-E0B9-44E4-B74A-5EA3B135ABE2}" sibTransId="{701FCEC6-79EE-41F9-9F7E-8E48A7669BAE}"/>
    <dgm:cxn modelId="{AB0DF0C8-F33B-4230-8751-6F80CEAD771F}" srcId="{42D42628-864C-41D6-833F-2DBB342F4DB0}" destId="{A05D3806-5723-4FF6-989A-CFBBE505DD4B}" srcOrd="0" destOrd="0" parTransId="{3B533E93-AA45-4AC9-9CB7-4EF287AB96B6}" sibTransId="{C1E7C596-43DD-4C48-95F5-50523BA11C29}"/>
    <dgm:cxn modelId="{2CEA01CA-CB60-4AAA-B99A-C348370AA9D9}" type="presOf" srcId="{D50C9D88-F342-41CB-8469-5991EF0C42A0}" destId="{3E15A5E9-F0C4-401B-803A-943705A125D6}" srcOrd="0" destOrd="0" presId="urn:microsoft.com/office/officeart/2009/layout/CirclePictureHierarchy"/>
    <dgm:cxn modelId="{6D3A5FDC-231E-4725-B83C-97A20D6FB0E3}" srcId="{A05D3806-5723-4FF6-989A-CFBBE505DD4B}" destId="{63C59DB6-B57A-4654-A1AD-0877BA55C740}" srcOrd="1" destOrd="0" parTransId="{7AFA0D0B-E974-46A7-8BB9-71CDBB24C6C0}" sibTransId="{9C7C5EF3-929C-4065-95EB-F68731377B60}"/>
    <dgm:cxn modelId="{81215DE0-2154-465C-82A1-D5B2882898E6}" type="presOf" srcId="{780CFA6B-A8DE-4393-8C69-B8F9F9968946}" destId="{1C30E944-BD16-40F7-9D5E-F69D0865BEE5}" srcOrd="0" destOrd="0" presId="urn:microsoft.com/office/officeart/2009/layout/CirclePictureHierarchy"/>
    <dgm:cxn modelId="{CE047EF5-2E67-4CB3-9FEC-803AFBBBE8A7}" type="presOf" srcId="{FA702DD9-77FB-46FD-B091-F0C4EC1C24E9}" destId="{D54F6F01-061D-456B-9B5D-8D19C1DECDBD}" srcOrd="0" destOrd="0" presId="urn:microsoft.com/office/officeart/2009/layout/CirclePictureHierarchy"/>
    <dgm:cxn modelId="{6353FDFC-99D0-4D38-A1DF-4DFD08CD97F6}" type="presOf" srcId="{A05D3806-5723-4FF6-989A-CFBBE505DD4B}" destId="{24261569-5997-4305-968E-1CE0F11F6BC3}" srcOrd="0" destOrd="0" presId="urn:microsoft.com/office/officeart/2009/layout/CirclePictureHierarchy"/>
    <dgm:cxn modelId="{EE728ECD-07B9-4B67-98D8-4F58E3080AC9}" type="presParOf" srcId="{2D4D0FFD-E39D-4BCB-A71D-BF3C207A6A28}" destId="{AE456E15-B605-404E-9357-7FDC572F6F7B}" srcOrd="0" destOrd="0" presId="urn:microsoft.com/office/officeart/2009/layout/CirclePictureHierarchy"/>
    <dgm:cxn modelId="{D4E5A4D7-7032-4991-BBE6-41D3D376CC89}" type="presParOf" srcId="{AE456E15-B605-404E-9357-7FDC572F6F7B}" destId="{B9D19C50-8205-4671-932A-ECDEA96E3A8C}" srcOrd="0" destOrd="0" presId="urn:microsoft.com/office/officeart/2009/layout/CirclePictureHierarchy"/>
    <dgm:cxn modelId="{5738E17D-0C38-4085-85D0-B707051B69BF}" type="presParOf" srcId="{B9D19C50-8205-4671-932A-ECDEA96E3A8C}" destId="{F443F028-A1D8-4BA9-872D-8805249CAFFF}" srcOrd="0" destOrd="0" presId="urn:microsoft.com/office/officeart/2009/layout/CirclePictureHierarchy"/>
    <dgm:cxn modelId="{B2041296-446D-47DB-BF17-043A1D9D3D43}" type="presParOf" srcId="{B9D19C50-8205-4671-932A-ECDEA96E3A8C}" destId="{21A0C1A9-728C-4EE3-8EC5-CBFC8E72ED8E}" srcOrd="1" destOrd="0" presId="urn:microsoft.com/office/officeart/2009/layout/CirclePictureHierarchy"/>
    <dgm:cxn modelId="{5602CD09-FA8A-47EF-BFDB-9CEC855C7748}" type="presParOf" srcId="{AE456E15-B605-404E-9357-7FDC572F6F7B}" destId="{BD48F4A6-9CA1-422D-9381-A578392EE4FE}" srcOrd="1" destOrd="0" presId="urn:microsoft.com/office/officeart/2009/layout/CirclePictureHierarchy"/>
    <dgm:cxn modelId="{A7B718EE-DD91-480F-98AD-6AB5245F91BB}" type="presParOf" srcId="{BD48F4A6-9CA1-422D-9381-A578392EE4FE}" destId="{DDD4971A-7813-4C52-8E9F-B86D65A5FB66}" srcOrd="0" destOrd="0" presId="urn:microsoft.com/office/officeart/2009/layout/CirclePictureHierarchy"/>
    <dgm:cxn modelId="{BEABDFAC-8A3B-4AD9-9B8E-976F38392498}" type="presParOf" srcId="{BD48F4A6-9CA1-422D-9381-A578392EE4FE}" destId="{F5F3FBD1-C127-4043-B4F4-1648D61856B8}" srcOrd="1" destOrd="0" presId="urn:microsoft.com/office/officeart/2009/layout/CirclePictureHierarchy"/>
    <dgm:cxn modelId="{F8009ABD-D52B-4AED-A854-F53564306A4A}" type="presParOf" srcId="{F5F3FBD1-C127-4043-B4F4-1648D61856B8}" destId="{5D197407-4C5E-4482-AE34-298815ACAFE3}" srcOrd="0" destOrd="0" presId="urn:microsoft.com/office/officeart/2009/layout/CirclePictureHierarchy"/>
    <dgm:cxn modelId="{DCA80FBF-09B1-4A0A-8B86-8DAD5F389BC5}" type="presParOf" srcId="{5D197407-4C5E-4482-AE34-298815ACAFE3}" destId="{429CFC64-F95E-4CC2-A165-24181D9A6616}" srcOrd="0" destOrd="0" presId="urn:microsoft.com/office/officeart/2009/layout/CirclePictureHierarchy"/>
    <dgm:cxn modelId="{7218ADE1-ECC5-4C04-A880-4AA58FDAF70D}" type="presParOf" srcId="{5D197407-4C5E-4482-AE34-298815ACAFE3}" destId="{24261569-5997-4305-968E-1CE0F11F6BC3}" srcOrd="1" destOrd="0" presId="urn:microsoft.com/office/officeart/2009/layout/CirclePictureHierarchy"/>
    <dgm:cxn modelId="{6BFBD006-F164-46D3-BD89-8B8D61BB8C26}" type="presParOf" srcId="{F5F3FBD1-C127-4043-B4F4-1648D61856B8}" destId="{DDE7CEAE-30E8-4418-953F-224783CCF3FD}" srcOrd="1" destOrd="0" presId="urn:microsoft.com/office/officeart/2009/layout/CirclePictureHierarchy"/>
    <dgm:cxn modelId="{43047AFE-C7D6-4C02-9D6A-F4B4429182B3}" type="presParOf" srcId="{DDE7CEAE-30E8-4418-953F-224783CCF3FD}" destId="{497EDC26-84B4-43D3-A9F6-A7479F9E7654}" srcOrd="0" destOrd="0" presId="urn:microsoft.com/office/officeart/2009/layout/CirclePictureHierarchy"/>
    <dgm:cxn modelId="{91C4F81C-FB49-4E97-8110-099FC0110218}" type="presParOf" srcId="{DDE7CEAE-30E8-4418-953F-224783CCF3FD}" destId="{116CC1C3-3332-4CCF-BCE9-3461AA53078D}" srcOrd="1" destOrd="0" presId="urn:microsoft.com/office/officeart/2009/layout/CirclePictureHierarchy"/>
    <dgm:cxn modelId="{D8316BE8-D619-4561-AFDE-DE81694F4011}" type="presParOf" srcId="{116CC1C3-3332-4CCF-BCE9-3461AA53078D}" destId="{B54935CB-0D44-4DBB-8EF1-CB892DD36A52}" srcOrd="0" destOrd="0" presId="urn:microsoft.com/office/officeart/2009/layout/CirclePictureHierarchy"/>
    <dgm:cxn modelId="{64C4A270-4D67-4935-BBDC-016A7DB1A065}" type="presParOf" srcId="{B54935CB-0D44-4DBB-8EF1-CB892DD36A52}" destId="{C214F6FF-ACF9-4440-AB56-DE472ADC7911}" srcOrd="0" destOrd="0" presId="urn:microsoft.com/office/officeart/2009/layout/CirclePictureHierarchy"/>
    <dgm:cxn modelId="{F866B3F6-F6FF-4CFF-8B3E-C6175021401E}" type="presParOf" srcId="{B54935CB-0D44-4DBB-8EF1-CB892DD36A52}" destId="{36D20DC2-FDC0-49C1-870E-19A892D6C04C}" srcOrd="1" destOrd="0" presId="urn:microsoft.com/office/officeart/2009/layout/CirclePictureHierarchy"/>
    <dgm:cxn modelId="{1A2C87ED-F474-454A-82B5-3C04E2CC50CA}" type="presParOf" srcId="{116CC1C3-3332-4CCF-BCE9-3461AA53078D}" destId="{55F46984-6C1D-4C04-99EC-5E00765C5184}" srcOrd="1" destOrd="0" presId="urn:microsoft.com/office/officeart/2009/layout/CirclePictureHierarchy"/>
    <dgm:cxn modelId="{6AAAA962-9D40-413E-9843-E848EFD30596}" type="presParOf" srcId="{DDE7CEAE-30E8-4418-953F-224783CCF3FD}" destId="{A1CCBC0A-DB97-459A-B879-01E60C1730FE}" srcOrd="2" destOrd="0" presId="urn:microsoft.com/office/officeart/2009/layout/CirclePictureHierarchy"/>
    <dgm:cxn modelId="{389BE713-3C02-4F09-BC8A-75D6F9547758}" type="presParOf" srcId="{DDE7CEAE-30E8-4418-953F-224783CCF3FD}" destId="{445CFF1B-7B99-485C-8F76-E310A96A244B}" srcOrd="3" destOrd="0" presId="urn:microsoft.com/office/officeart/2009/layout/CirclePictureHierarchy"/>
    <dgm:cxn modelId="{07307985-2973-4E3C-99E2-6F39D05B239F}" type="presParOf" srcId="{445CFF1B-7B99-485C-8F76-E310A96A244B}" destId="{0B1BF255-2645-42B6-A038-4EC80D541E31}" srcOrd="0" destOrd="0" presId="urn:microsoft.com/office/officeart/2009/layout/CirclePictureHierarchy"/>
    <dgm:cxn modelId="{531CE1D8-EFAC-4F73-8D46-4976CF0E6677}" type="presParOf" srcId="{0B1BF255-2645-42B6-A038-4EC80D541E31}" destId="{C44CC45F-9B3D-4059-8982-B1EB5C20D894}" srcOrd="0" destOrd="0" presId="urn:microsoft.com/office/officeart/2009/layout/CirclePictureHierarchy"/>
    <dgm:cxn modelId="{123E03CC-191D-4E95-A314-89DA3E272367}" type="presParOf" srcId="{0B1BF255-2645-42B6-A038-4EC80D541E31}" destId="{FC13D0E1-1904-4683-A260-40856EC68CA0}" srcOrd="1" destOrd="0" presId="urn:microsoft.com/office/officeart/2009/layout/CirclePictureHierarchy"/>
    <dgm:cxn modelId="{F3466BA5-F0DA-4911-B163-4D13A077F9A2}" type="presParOf" srcId="{445CFF1B-7B99-485C-8F76-E310A96A244B}" destId="{7665B363-E9EE-4F8D-B818-447D115FE7D1}" srcOrd="1" destOrd="0" presId="urn:microsoft.com/office/officeart/2009/layout/CirclePictureHierarchy"/>
    <dgm:cxn modelId="{B2230567-2FFA-4F0A-922D-2235E30B4866}" type="presParOf" srcId="{BD48F4A6-9CA1-422D-9381-A578392EE4FE}" destId="{4FB84072-1505-42FA-976C-B107C337DB8B}" srcOrd="2" destOrd="0" presId="urn:microsoft.com/office/officeart/2009/layout/CirclePictureHierarchy"/>
    <dgm:cxn modelId="{89CD702A-7ACE-43AD-B587-170C1044237B}" type="presParOf" srcId="{BD48F4A6-9CA1-422D-9381-A578392EE4FE}" destId="{0515C26F-072A-4F67-ABDF-371C68CB5882}" srcOrd="3" destOrd="0" presId="urn:microsoft.com/office/officeart/2009/layout/CirclePictureHierarchy"/>
    <dgm:cxn modelId="{AC38AED1-E182-452E-8DDD-E13339EF25F4}" type="presParOf" srcId="{0515C26F-072A-4F67-ABDF-371C68CB5882}" destId="{D28D4D07-C823-416D-AE63-DA2FC3240319}" srcOrd="0" destOrd="0" presId="urn:microsoft.com/office/officeart/2009/layout/CirclePictureHierarchy"/>
    <dgm:cxn modelId="{ACF09EB2-AF8C-4C5A-A32F-BB62C5DBB32B}" type="presParOf" srcId="{D28D4D07-C823-416D-AE63-DA2FC3240319}" destId="{B14EB2EF-5C0E-4762-AC06-1229804D0952}" srcOrd="0" destOrd="0" presId="urn:microsoft.com/office/officeart/2009/layout/CirclePictureHierarchy"/>
    <dgm:cxn modelId="{89E4F477-EF6A-419C-8A48-C1ADA46EAA34}" type="presParOf" srcId="{D28D4D07-C823-416D-AE63-DA2FC3240319}" destId="{310ABD80-9F9A-4E44-8552-EAB3587FF2F9}" srcOrd="1" destOrd="0" presId="urn:microsoft.com/office/officeart/2009/layout/CirclePictureHierarchy"/>
    <dgm:cxn modelId="{17764513-EBB8-4718-B120-8280C98F733B}" type="presParOf" srcId="{0515C26F-072A-4F67-ABDF-371C68CB5882}" destId="{F819DF4C-310C-405F-A3AE-C912502DDF49}" srcOrd="1" destOrd="0" presId="urn:microsoft.com/office/officeart/2009/layout/CirclePictureHierarchy"/>
    <dgm:cxn modelId="{ABF1B30B-50A8-4833-ACE4-B894B5047068}" type="presParOf" srcId="{F819DF4C-310C-405F-A3AE-C912502DDF49}" destId="{95CCBCCD-919E-4427-9214-D5BDA4714F11}" srcOrd="0" destOrd="0" presId="urn:microsoft.com/office/officeart/2009/layout/CirclePictureHierarchy"/>
    <dgm:cxn modelId="{13A4C437-CFB3-4844-B996-F53C64EBC5DF}" type="presParOf" srcId="{F819DF4C-310C-405F-A3AE-C912502DDF49}" destId="{50769CE4-C709-40B9-A8E5-B63F70B18EE2}" srcOrd="1" destOrd="0" presId="urn:microsoft.com/office/officeart/2009/layout/CirclePictureHierarchy"/>
    <dgm:cxn modelId="{AF152160-C2C6-4FA6-9126-03F4105D5B39}" type="presParOf" srcId="{50769CE4-C709-40B9-A8E5-B63F70B18EE2}" destId="{C650E2D4-6A31-4C50-A79E-264FB569C9CF}" srcOrd="0" destOrd="0" presId="urn:microsoft.com/office/officeart/2009/layout/CirclePictureHierarchy"/>
    <dgm:cxn modelId="{83E287A9-75CE-43A5-907B-2C38E8BBBAB2}" type="presParOf" srcId="{C650E2D4-6A31-4C50-A79E-264FB569C9CF}" destId="{ED701E00-D537-4F98-93C7-8A1BEE709E9A}" srcOrd="0" destOrd="0" presId="urn:microsoft.com/office/officeart/2009/layout/CirclePictureHierarchy"/>
    <dgm:cxn modelId="{18DF66B5-9FC4-4E6B-B4DA-437D6C12ADA0}" type="presParOf" srcId="{C650E2D4-6A31-4C50-A79E-264FB569C9CF}" destId="{64741BA4-1B36-4EA8-9ACB-851E2C2E4678}" srcOrd="1" destOrd="0" presId="urn:microsoft.com/office/officeart/2009/layout/CirclePictureHierarchy"/>
    <dgm:cxn modelId="{B2F50E01-8E1B-46E3-A43A-84AFF2053889}" type="presParOf" srcId="{50769CE4-C709-40B9-A8E5-B63F70B18EE2}" destId="{B3182BCA-25B9-4660-9181-823C395941CE}" srcOrd="1" destOrd="0" presId="urn:microsoft.com/office/officeart/2009/layout/CirclePictureHierarchy"/>
    <dgm:cxn modelId="{3D18B765-138F-4D5F-8DD1-22A4ED99D430}" type="presParOf" srcId="{F819DF4C-310C-405F-A3AE-C912502DDF49}" destId="{EE8C025F-51A6-40FE-83C6-4B00A10F33F1}" srcOrd="2" destOrd="0" presId="urn:microsoft.com/office/officeart/2009/layout/CirclePictureHierarchy"/>
    <dgm:cxn modelId="{A9A1A380-C8EC-4708-B27B-923C8ABA5176}" type="presParOf" srcId="{F819DF4C-310C-405F-A3AE-C912502DDF49}" destId="{36A2F40E-7460-40B7-A15F-68F9AD4EB6C2}" srcOrd="3" destOrd="0" presId="urn:microsoft.com/office/officeart/2009/layout/CirclePictureHierarchy"/>
    <dgm:cxn modelId="{A7367B5C-A8C0-41A1-8BE9-1422463170DC}" type="presParOf" srcId="{36A2F40E-7460-40B7-A15F-68F9AD4EB6C2}" destId="{9254AA66-8DE9-467E-BCF7-27E67FE35B76}" srcOrd="0" destOrd="0" presId="urn:microsoft.com/office/officeart/2009/layout/CirclePictureHierarchy"/>
    <dgm:cxn modelId="{6712B073-44B1-4DFC-8370-FB4569A891B2}" type="presParOf" srcId="{9254AA66-8DE9-467E-BCF7-27E67FE35B76}" destId="{4C096F9A-F7E7-4CA4-92EA-4A829E96C9A6}" srcOrd="0" destOrd="0" presId="urn:microsoft.com/office/officeart/2009/layout/CirclePictureHierarchy"/>
    <dgm:cxn modelId="{484DD633-BA40-4A9D-BDB4-5929D891600C}" type="presParOf" srcId="{9254AA66-8DE9-467E-BCF7-27E67FE35B76}" destId="{FB8C8C45-203B-4C90-806A-40AA2FCF555C}" srcOrd="1" destOrd="0" presId="urn:microsoft.com/office/officeart/2009/layout/CirclePictureHierarchy"/>
    <dgm:cxn modelId="{FF76964C-A6B3-4F31-9638-5F9AB7CB2067}" type="presParOf" srcId="{36A2F40E-7460-40B7-A15F-68F9AD4EB6C2}" destId="{F5D3EB20-3C98-484E-A7B4-5DC054F277C9}" srcOrd="1" destOrd="0" presId="urn:microsoft.com/office/officeart/2009/layout/CirclePictureHierarchy"/>
    <dgm:cxn modelId="{254EDC73-DDB6-4463-B5B4-74C3D2A28B24}" type="presParOf" srcId="{F5D3EB20-3C98-484E-A7B4-5DC054F277C9}" destId="{B8A4953D-7F88-4BB6-A4BB-03F0D1AD119F}" srcOrd="0" destOrd="0" presId="urn:microsoft.com/office/officeart/2009/layout/CirclePictureHierarchy"/>
    <dgm:cxn modelId="{0BF7F19C-19E6-403A-B04B-379DA7E20014}" type="presParOf" srcId="{F5D3EB20-3C98-484E-A7B4-5DC054F277C9}" destId="{8F23C64F-590D-4AE2-9278-7A0F77990D12}" srcOrd="1" destOrd="0" presId="urn:microsoft.com/office/officeart/2009/layout/CirclePictureHierarchy"/>
    <dgm:cxn modelId="{947F55A4-A6C0-4899-9E87-141A84EF5284}" type="presParOf" srcId="{8F23C64F-590D-4AE2-9278-7A0F77990D12}" destId="{4CD78C81-1E69-48AC-9908-A603F94AA9AC}" srcOrd="0" destOrd="0" presId="urn:microsoft.com/office/officeart/2009/layout/CirclePictureHierarchy"/>
    <dgm:cxn modelId="{CD3D414F-57DF-40D6-840B-97A2F69C17E0}" type="presParOf" srcId="{4CD78C81-1E69-48AC-9908-A603F94AA9AC}" destId="{6814699A-CDFD-410C-9E85-6FF1079D1AB7}" srcOrd="0" destOrd="0" presId="urn:microsoft.com/office/officeart/2009/layout/CirclePictureHierarchy"/>
    <dgm:cxn modelId="{3F85CCEA-4E2E-4A56-AF5B-6D471330DD00}" type="presParOf" srcId="{4CD78C81-1E69-48AC-9908-A603F94AA9AC}" destId="{FDDB001A-7113-4710-8C7D-90275795E28B}" srcOrd="1" destOrd="0" presId="urn:microsoft.com/office/officeart/2009/layout/CirclePictureHierarchy"/>
    <dgm:cxn modelId="{8C8BC172-9702-4D97-A013-9BFACBBA2708}" type="presParOf" srcId="{8F23C64F-590D-4AE2-9278-7A0F77990D12}" destId="{B1B09C9D-04AF-4914-BF12-5B82761E6354}" srcOrd="1" destOrd="0" presId="urn:microsoft.com/office/officeart/2009/layout/CirclePictureHierarchy"/>
    <dgm:cxn modelId="{4063D5A7-4D4A-4295-9C87-9B963B5D1867}" type="presParOf" srcId="{F5D3EB20-3C98-484E-A7B4-5DC054F277C9}" destId="{FE65349D-E29F-40C4-AFEF-3D33F9D72E4C}" srcOrd="2" destOrd="0" presId="urn:microsoft.com/office/officeart/2009/layout/CirclePictureHierarchy"/>
    <dgm:cxn modelId="{410DDEC7-CF12-4585-9134-25A6B20B7CFE}" type="presParOf" srcId="{F5D3EB20-3C98-484E-A7B4-5DC054F277C9}" destId="{869C6B4E-7FDB-4AC2-ABA8-355477BAA33C}" srcOrd="3" destOrd="0" presId="urn:microsoft.com/office/officeart/2009/layout/CirclePictureHierarchy"/>
    <dgm:cxn modelId="{84822C61-BD6A-4984-997B-5E1897AD05CA}" type="presParOf" srcId="{869C6B4E-7FDB-4AC2-ABA8-355477BAA33C}" destId="{772B0DF1-C50D-44C2-8568-BA759D718C48}" srcOrd="0" destOrd="0" presId="urn:microsoft.com/office/officeart/2009/layout/CirclePictureHierarchy"/>
    <dgm:cxn modelId="{35DE5A5C-1FD1-4BAA-BCCF-26E66226A249}" type="presParOf" srcId="{772B0DF1-C50D-44C2-8568-BA759D718C48}" destId="{C85DF3AD-38A0-4E42-8BC4-B3C2644C3A3B}" srcOrd="0" destOrd="0" presId="urn:microsoft.com/office/officeart/2009/layout/CirclePictureHierarchy"/>
    <dgm:cxn modelId="{92D28A52-D38E-4A84-857D-017503F128BB}" type="presParOf" srcId="{772B0DF1-C50D-44C2-8568-BA759D718C48}" destId="{820F823F-4500-4D5D-9E31-624053111444}" srcOrd="1" destOrd="0" presId="urn:microsoft.com/office/officeart/2009/layout/CirclePictureHierarchy"/>
    <dgm:cxn modelId="{FB1E639E-A1BA-44D2-A80A-B8E50F0158E8}" type="presParOf" srcId="{869C6B4E-7FDB-4AC2-ABA8-355477BAA33C}" destId="{E67B3A80-FD7E-4980-958E-53E8AC6774A2}" srcOrd="1" destOrd="0" presId="urn:microsoft.com/office/officeart/2009/layout/CirclePictureHierarchy"/>
    <dgm:cxn modelId="{E36246F8-1BD7-4EB0-86E5-046A5FFD902F}" type="presParOf" srcId="{F5D3EB20-3C98-484E-A7B4-5DC054F277C9}" destId="{8F99991C-D74E-4313-8AA6-89DB2D052B1F}" srcOrd="4" destOrd="0" presId="urn:microsoft.com/office/officeart/2009/layout/CirclePictureHierarchy"/>
    <dgm:cxn modelId="{D42BCF4E-FA74-4A30-A5DE-4FF265D6597D}" type="presParOf" srcId="{F5D3EB20-3C98-484E-A7B4-5DC054F277C9}" destId="{51B138E1-26CD-450D-AD07-7685C1C68126}" srcOrd="5" destOrd="0" presId="urn:microsoft.com/office/officeart/2009/layout/CirclePictureHierarchy"/>
    <dgm:cxn modelId="{B0767525-58B7-433E-AB9C-2737BB5237FC}" type="presParOf" srcId="{51B138E1-26CD-450D-AD07-7685C1C68126}" destId="{9B4A1E02-DEFB-44A9-806B-16A5CE771F5E}" srcOrd="0" destOrd="0" presId="urn:microsoft.com/office/officeart/2009/layout/CirclePictureHierarchy"/>
    <dgm:cxn modelId="{B8715347-5818-447B-8F4E-89006A33341B}" type="presParOf" srcId="{9B4A1E02-DEFB-44A9-806B-16A5CE771F5E}" destId="{3F5718FA-AE3D-4EA5-8D6B-0308EE09E6D9}" srcOrd="0" destOrd="0" presId="urn:microsoft.com/office/officeart/2009/layout/CirclePictureHierarchy"/>
    <dgm:cxn modelId="{8296A448-60EF-4531-8F6A-B01E11D1A447}" type="presParOf" srcId="{9B4A1E02-DEFB-44A9-806B-16A5CE771F5E}" destId="{CF590697-30D4-4C3E-837A-21DA02119FA4}" srcOrd="1" destOrd="0" presId="urn:microsoft.com/office/officeart/2009/layout/CirclePictureHierarchy"/>
    <dgm:cxn modelId="{D33C798D-8F21-4808-ABA4-8EA7192B966D}" type="presParOf" srcId="{51B138E1-26CD-450D-AD07-7685C1C68126}" destId="{520984DA-5F3B-4340-8BA3-D537FE6A09C1}" srcOrd="1" destOrd="0" presId="urn:microsoft.com/office/officeart/2009/layout/CirclePictureHierarchy"/>
    <dgm:cxn modelId="{BB6F9C97-7BF5-4331-8076-3B0753194C98}" type="presParOf" srcId="{F819DF4C-310C-405F-A3AE-C912502DDF49}" destId="{C5F1FFBD-E339-4114-B977-EC87172DDBD1}" srcOrd="4" destOrd="0" presId="urn:microsoft.com/office/officeart/2009/layout/CirclePictureHierarchy"/>
    <dgm:cxn modelId="{8C3E16F2-5B3F-482F-B6D9-DF34E97AD331}" type="presParOf" srcId="{F819DF4C-310C-405F-A3AE-C912502DDF49}" destId="{B3CD4C42-EF77-4A64-AD90-70CD65662623}" srcOrd="5" destOrd="0" presId="urn:microsoft.com/office/officeart/2009/layout/CirclePictureHierarchy"/>
    <dgm:cxn modelId="{8BA9B7B2-DE08-4281-807B-04C681F78AE9}" type="presParOf" srcId="{B3CD4C42-EF77-4A64-AD90-70CD65662623}" destId="{F39BF1C8-DDEE-432A-A3C7-F1D9D905B33D}" srcOrd="0" destOrd="0" presId="urn:microsoft.com/office/officeart/2009/layout/CirclePictureHierarchy"/>
    <dgm:cxn modelId="{61895814-D1B2-4DF5-BC04-CC1F73945BB9}" type="presParOf" srcId="{F39BF1C8-DDEE-432A-A3C7-F1D9D905B33D}" destId="{14164526-A7CA-4238-9374-6A225EBEFA2B}" srcOrd="0" destOrd="0" presId="urn:microsoft.com/office/officeart/2009/layout/CirclePictureHierarchy"/>
    <dgm:cxn modelId="{02810A64-8131-4B91-AEAF-8009FA948A3D}" type="presParOf" srcId="{F39BF1C8-DDEE-432A-A3C7-F1D9D905B33D}" destId="{AC5E4001-1F87-4678-959F-2C304DD29BD4}" srcOrd="1" destOrd="0" presId="urn:microsoft.com/office/officeart/2009/layout/CirclePictureHierarchy"/>
    <dgm:cxn modelId="{13E1FA40-C317-4F08-BB1B-2DC84DFB043F}" type="presParOf" srcId="{B3CD4C42-EF77-4A64-AD90-70CD65662623}" destId="{F24487FE-CE77-4B03-A65A-0367B1374DC2}" srcOrd="1" destOrd="0" presId="urn:microsoft.com/office/officeart/2009/layout/CirclePictureHierarchy"/>
    <dgm:cxn modelId="{C7C6E6EF-3390-42F0-B7D9-B146BBF02AB0}" type="presParOf" srcId="{F819DF4C-310C-405F-A3AE-C912502DDF49}" destId="{CA663B50-BB33-4A6D-8911-1690C0C7064E}" srcOrd="6" destOrd="0" presId="urn:microsoft.com/office/officeart/2009/layout/CirclePictureHierarchy"/>
    <dgm:cxn modelId="{478637B0-F2AC-40A6-A4B4-35D9C239CFB1}" type="presParOf" srcId="{F819DF4C-310C-405F-A3AE-C912502DDF49}" destId="{5DB7FA5E-993B-41C5-A796-C121937DDF0F}" srcOrd="7" destOrd="0" presId="urn:microsoft.com/office/officeart/2009/layout/CirclePictureHierarchy"/>
    <dgm:cxn modelId="{948DE538-5ED0-4AFB-9AA3-464BC36E6819}" type="presParOf" srcId="{5DB7FA5E-993B-41C5-A796-C121937DDF0F}" destId="{739548DC-A45F-46DF-8694-2197F95C0FC6}" srcOrd="0" destOrd="0" presId="urn:microsoft.com/office/officeart/2009/layout/CirclePictureHierarchy"/>
    <dgm:cxn modelId="{52DAD038-0ECE-493D-903B-D4641AEDA52A}" type="presParOf" srcId="{739548DC-A45F-46DF-8694-2197F95C0FC6}" destId="{63F4D3E2-B935-48DA-8723-38F11F6CA758}" srcOrd="0" destOrd="0" presId="urn:microsoft.com/office/officeart/2009/layout/CirclePictureHierarchy"/>
    <dgm:cxn modelId="{C9E947AC-4F80-49DB-A671-9D958248206B}" type="presParOf" srcId="{739548DC-A45F-46DF-8694-2197F95C0FC6}" destId="{E5C52E66-D77F-4782-A8A3-68E770B04BB0}" srcOrd="1" destOrd="0" presId="urn:microsoft.com/office/officeart/2009/layout/CirclePictureHierarchy"/>
    <dgm:cxn modelId="{5569BBC3-875C-4194-B928-38B93EDE656F}" type="presParOf" srcId="{5DB7FA5E-993B-41C5-A796-C121937DDF0F}" destId="{5CA1418C-56C0-480E-AE36-B952A757FB5D}" srcOrd="1" destOrd="0" presId="urn:microsoft.com/office/officeart/2009/layout/CirclePictureHierarchy"/>
    <dgm:cxn modelId="{3CA6C438-385C-47AD-966A-FF142E1CAD76}" type="presParOf" srcId="{BD48F4A6-9CA1-422D-9381-A578392EE4FE}" destId="{A3305F23-C261-4B56-834C-B2644AC93B62}" srcOrd="4" destOrd="0" presId="urn:microsoft.com/office/officeart/2009/layout/CirclePictureHierarchy"/>
    <dgm:cxn modelId="{003DC56C-0F24-4142-BEDC-A62D4C1D7C10}" type="presParOf" srcId="{BD48F4A6-9CA1-422D-9381-A578392EE4FE}" destId="{45B229F6-8D85-4DB7-BD8B-255AE0CC0674}" srcOrd="5" destOrd="0" presId="urn:microsoft.com/office/officeart/2009/layout/CirclePictureHierarchy"/>
    <dgm:cxn modelId="{E4937380-60E6-4174-B6C4-BABA56F387D7}" type="presParOf" srcId="{45B229F6-8D85-4DB7-BD8B-255AE0CC0674}" destId="{ACF35474-CDD6-4501-AE06-0DC7D4B1212D}" srcOrd="0" destOrd="0" presId="urn:microsoft.com/office/officeart/2009/layout/CirclePictureHierarchy"/>
    <dgm:cxn modelId="{E7E7E17D-B336-4A82-A20E-44477EF0738F}" type="presParOf" srcId="{ACF35474-CDD6-4501-AE06-0DC7D4B1212D}" destId="{0D7D5E1F-B2F8-45CB-9FD3-642FA1A0BD4B}" srcOrd="0" destOrd="0" presId="urn:microsoft.com/office/officeart/2009/layout/CirclePictureHierarchy"/>
    <dgm:cxn modelId="{A2941A8C-B1B5-4B3D-A509-C1C5E875CC2D}" type="presParOf" srcId="{ACF35474-CDD6-4501-AE06-0DC7D4B1212D}" destId="{D54F6F01-061D-456B-9B5D-8D19C1DECDBD}" srcOrd="1" destOrd="0" presId="urn:microsoft.com/office/officeart/2009/layout/CirclePictureHierarchy"/>
    <dgm:cxn modelId="{7DE75A8C-A02A-4DCC-B559-8A90ED473B8D}" type="presParOf" srcId="{45B229F6-8D85-4DB7-BD8B-255AE0CC0674}" destId="{8C8F4D4D-EBC9-4301-A162-66735EDA07EC}" srcOrd="1" destOrd="0" presId="urn:microsoft.com/office/officeart/2009/layout/CirclePictureHierarchy"/>
    <dgm:cxn modelId="{BFC171B1-A44E-4715-8B5D-89D3EB4ABD18}" type="presParOf" srcId="{8C8F4D4D-EBC9-4301-A162-66735EDA07EC}" destId="{D21B7CC0-2CB2-4770-A2E5-C55FE282B990}" srcOrd="0" destOrd="0" presId="urn:microsoft.com/office/officeart/2009/layout/CirclePictureHierarchy"/>
    <dgm:cxn modelId="{88FC7218-9DA6-4619-945F-B7C04CBDE029}" type="presParOf" srcId="{8C8F4D4D-EBC9-4301-A162-66735EDA07EC}" destId="{7938C7B6-A232-40EC-AC25-D07134273668}" srcOrd="1" destOrd="0" presId="urn:microsoft.com/office/officeart/2009/layout/CirclePictureHierarchy"/>
    <dgm:cxn modelId="{306A233C-1BED-4D50-9ABB-3304B8B3FBF9}" type="presParOf" srcId="{7938C7B6-A232-40EC-AC25-D07134273668}" destId="{8F0BB900-107A-4DD3-8A0D-5690D4381E62}" srcOrd="0" destOrd="0" presId="urn:microsoft.com/office/officeart/2009/layout/CirclePictureHierarchy"/>
    <dgm:cxn modelId="{C33BD7FC-A076-485D-9841-727A1BE7ABF3}" type="presParOf" srcId="{8F0BB900-107A-4DD3-8A0D-5690D4381E62}" destId="{7C60EE0F-F7D1-487C-83DC-35419559F686}" srcOrd="0" destOrd="0" presId="urn:microsoft.com/office/officeart/2009/layout/CirclePictureHierarchy"/>
    <dgm:cxn modelId="{4B20BF35-4CA3-4FFE-8D13-E9CD80F2A9E2}" type="presParOf" srcId="{8F0BB900-107A-4DD3-8A0D-5690D4381E62}" destId="{DC462394-4B7C-48E2-B6E1-9716F771671E}" srcOrd="1" destOrd="0" presId="urn:microsoft.com/office/officeart/2009/layout/CirclePictureHierarchy"/>
    <dgm:cxn modelId="{E145EC14-26AF-406B-9F94-CC2872B39507}" type="presParOf" srcId="{7938C7B6-A232-40EC-AC25-D07134273668}" destId="{3C8873AC-2B21-44A5-8D3B-256A56D7DA37}" srcOrd="1" destOrd="0" presId="urn:microsoft.com/office/officeart/2009/layout/CirclePictureHierarchy"/>
    <dgm:cxn modelId="{5E244620-4082-43A6-B9D5-06D77A487A64}" type="presParOf" srcId="{8C8F4D4D-EBC9-4301-A162-66735EDA07EC}" destId="{1C30E944-BD16-40F7-9D5E-F69D0865BEE5}" srcOrd="2" destOrd="0" presId="urn:microsoft.com/office/officeart/2009/layout/CirclePictureHierarchy"/>
    <dgm:cxn modelId="{C938250F-0CCF-4C5C-AC39-194653ECC973}" type="presParOf" srcId="{8C8F4D4D-EBC9-4301-A162-66735EDA07EC}" destId="{82FF288F-F3A7-4893-8050-7F154FF3808A}" srcOrd="3" destOrd="0" presId="urn:microsoft.com/office/officeart/2009/layout/CirclePictureHierarchy"/>
    <dgm:cxn modelId="{668E7898-2044-453B-9A1D-453140DDB479}" type="presParOf" srcId="{82FF288F-F3A7-4893-8050-7F154FF3808A}" destId="{A4966E88-EC56-42A7-ABED-11A806007127}" srcOrd="0" destOrd="0" presId="urn:microsoft.com/office/officeart/2009/layout/CirclePictureHierarchy"/>
    <dgm:cxn modelId="{8A055481-F831-45CE-95F9-AE624DC25EBB}" type="presParOf" srcId="{A4966E88-EC56-42A7-ABED-11A806007127}" destId="{A6DC3FDE-DEC6-49D7-89BC-01BC499B5A1B}" srcOrd="0" destOrd="0" presId="urn:microsoft.com/office/officeart/2009/layout/CirclePictureHierarchy"/>
    <dgm:cxn modelId="{5B1EB087-8CA8-4836-ADAC-05BC7E651A7F}" type="presParOf" srcId="{A4966E88-EC56-42A7-ABED-11A806007127}" destId="{3E15A5E9-F0C4-401B-803A-943705A125D6}" srcOrd="1" destOrd="0" presId="urn:microsoft.com/office/officeart/2009/layout/CirclePictureHierarchy"/>
    <dgm:cxn modelId="{3FEF8C56-BA3D-42B3-8ACB-91FAE7A9826C}" type="presParOf" srcId="{82FF288F-F3A7-4893-8050-7F154FF3808A}" destId="{42AEEE9E-5EB0-4DD9-94FB-A9C9D66208E8}" srcOrd="1" destOrd="0" presId="urn:microsoft.com/office/officeart/2009/layout/CirclePictureHierarchy"/>
    <dgm:cxn modelId="{7E9E6F05-75A3-4427-B309-C6323B4B2643}" type="presParOf" srcId="{8C8F4D4D-EBC9-4301-A162-66735EDA07EC}" destId="{FA3DE9FF-EE02-4F3C-9868-DCCBDF8C6D75}" srcOrd="4" destOrd="0" presId="urn:microsoft.com/office/officeart/2009/layout/CirclePictureHierarchy"/>
    <dgm:cxn modelId="{DD348A52-F041-4EA8-B56F-532BD5FD3E89}" type="presParOf" srcId="{8C8F4D4D-EBC9-4301-A162-66735EDA07EC}" destId="{49F33A56-B0EA-4802-B384-0D58C2B4AE0A}" srcOrd="5" destOrd="0" presId="urn:microsoft.com/office/officeart/2009/layout/CirclePictureHierarchy"/>
    <dgm:cxn modelId="{70374ACB-9E39-484F-982E-5582FFE5806B}" type="presParOf" srcId="{49F33A56-B0EA-4802-B384-0D58C2B4AE0A}" destId="{9A1CFF9B-4326-4702-902A-9D59FC22C95A}" srcOrd="0" destOrd="0" presId="urn:microsoft.com/office/officeart/2009/layout/CirclePictureHierarchy"/>
    <dgm:cxn modelId="{208E97A1-F5C2-4ADE-93A4-3EB8DC351052}" type="presParOf" srcId="{9A1CFF9B-4326-4702-902A-9D59FC22C95A}" destId="{BC222B69-8537-4CD7-B840-CAE2B90966F1}" srcOrd="0" destOrd="0" presId="urn:microsoft.com/office/officeart/2009/layout/CirclePictureHierarchy"/>
    <dgm:cxn modelId="{13B5A6FB-0452-4411-A035-3654EFF8CAC1}" type="presParOf" srcId="{9A1CFF9B-4326-4702-902A-9D59FC22C95A}" destId="{0559F0F0-2219-4F7A-A5FA-BC3D3E048E0C}" srcOrd="1" destOrd="0" presId="urn:microsoft.com/office/officeart/2009/layout/CirclePictureHierarchy"/>
    <dgm:cxn modelId="{D2AAD134-672F-482D-953B-3545F22715A3}" type="presParOf" srcId="{49F33A56-B0EA-4802-B384-0D58C2B4AE0A}" destId="{B4F8C78A-7DF9-46DF-9A7D-AE09CFCE0E2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2C63A4-9D5D-47CE-8D74-13AD5720E5D9}" type="doc">
      <dgm:prSet loTypeId="urn:microsoft.com/office/officeart/2005/8/layout/hierarchy5" loCatId="hierarchy" qsTypeId="urn:microsoft.com/office/officeart/2005/8/quickstyle/simple1#3" qsCatId="simple" csTypeId="urn:microsoft.com/office/officeart/2005/8/colors/accent4_2#2" csCatId="accent1" phldr="1"/>
      <dgm:spPr/>
      <dgm:t>
        <a:bodyPr/>
        <a:lstStyle/>
        <a:p>
          <a:endParaRPr lang="zh-CN" altLang="en-US"/>
        </a:p>
      </dgm:t>
    </dgm:pt>
    <dgm:pt modelId="{42D42628-864C-41D6-833F-2DBB342F4DB0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STAT3060J Team 2</a:t>
          </a:r>
          <a:endParaRPr lang="zh-CN" altLang="en-US" sz="28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C7195306-E1B1-4ECE-8382-424ACA226556}" type="parTrans" cxnId="{5716C33A-237E-44DB-B0F1-14AA12C121D7}">
      <dgm:prSet/>
      <dgm:spPr/>
      <dgm:t>
        <a:bodyPr/>
        <a:lstStyle/>
        <a:p>
          <a:endParaRPr lang="zh-CN" altLang="en-US"/>
        </a:p>
      </dgm:t>
    </dgm:pt>
    <dgm:pt modelId="{33D8AA3E-DAD3-412E-80E1-09AFD3B5EAF9}" type="sibTrans" cxnId="{5716C33A-237E-44DB-B0F1-14AA12C121D7}">
      <dgm:prSet/>
      <dgm:spPr/>
      <dgm:t>
        <a:bodyPr/>
        <a:lstStyle/>
        <a:p>
          <a:endParaRPr lang="zh-CN" altLang="en-US"/>
        </a:p>
      </dgm:t>
    </dgm:pt>
    <dgm:pt modelId="{A05D3806-5723-4FF6-989A-CFBBE505DD4B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rPr>
            <a:t>王润秋       </a:t>
          </a:r>
          <a:r>
            <a:rPr lang="en-US" altLang="zh-CN" sz="1600" b="1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Runqiu</a:t>
          </a:r>
          <a:r>
            <a: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 Wang</a:t>
          </a:r>
          <a:endParaRPr lang="zh-CN" altLang="en-US" sz="1600" b="1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3B533E93-AA45-4AC9-9CB7-4EF287AB96B6}" type="parTrans" cxnId="{AB0DF0C8-F33B-4230-8751-6F80CEAD771F}">
      <dgm:prSet/>
      <dgm:spPr/>
      <dgm:t>
        <a:bodyPr/>
        <a:lstStyle/>
        <a:p>
          <a:endParaRPr lang="zh-CN" altLang="en-US"/>
        </a:p>
      </dgm:t>
    </dgm:pt>
    <dgm:pt modelId="{C1E7C596-43DD-4C48-95F5-50523BA11C29}" type="sibTrans" cxnId="{AB0DF0C8-F33B-4230-8751-6F80CEAD771F}">
      <dgm:prSet/>
      <dgm:spPr/>
      <dgm:t>
        <a:bodyPr/>
        <a:lstStyle/>
        <a:p>
          <a:endParaRPr lang="zh-CN" altLang="en-US"/>
        </a:p>
      </dgm:t>
    </dgm:pt>
    <dgm:pt modelId="{3686A200-E478-4562-8B19-FD2DBBD557B6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宋体" panose="02010600030101010101" pitchFamily="2" charset="-122"/>
              <a:ea typeface="宋体" panose="02010600030101010101" pitchFamily="2" charset="-122"/>
            </a:rPr>
            <a:t>杜易</a:t>
          </a:r>
          <a:r>
            <a: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rPr>
            <a:t>                </a:t>
          </a:r>
          <a:r>
            <a: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Yi Du</a:t>
          </a:r>
          <a:endParaRPr lang="zh-CN" altLang="en-US" sz="1600" b="1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gm:t>
    </dgm:pt>
    <dgm:pt modelId="{A2B0C03D-874D-48F0-8AEB-6735F9546654}" type="parTrans" cxnId="{0DCD7F59-501F-4EAA-8908-81C3F174E7C9}">
      <dgm:prSet/>
      <dgm:spPr/>
      <dgm:t>
        <a:bodyPr/>
        <a:lstStyle/>
        <a:p>
          <a:endParaRPr lang="zh-CN" altLang="en-US"/>
        </a:p>
      </dgm:t>
    </dgm:pt>
    <dgm:pt modelId="{AFE54AA4-E896-4D7C-A98A-AA7AA56E9B8C}" type="sibTrans" cxnId="{0DCD7F59-501F-4EAA-8908-81C3F174E7C9}">
      <dgm:prSet/>
      <dgm:spPr/>
      <dgm:t>
        <a:bodyPr/>
        <a:lstStyle/>
        <a:p>
          <a:endParaRPr lang="zh-CN" altLang="en-US"/>
        </a:p>
      </dgm:t>
    </dgm:pt>
    <dgm:pt modelId="{A9F14543-B16B-407A-A725-63662EEDCDAF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林子翔</a:t>
          </a:r>
          <a:r>
            <a:rPr lang="zh-CN" altLang="en-US" sz="16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            </a:t>
          </a:r>
          <a:r>
            <a: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Zixiang Lin</a:t>
          </a:r>
          <a:endParaRPr lang="zh-CN" altLang="en-US" sz="1600" b="1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gm:t>
    </dgm:pt>
    <dgm:pt modelId="{2259D132-D4D7-40EF-B531-A9E5550491FC}" type="parTrans" cxnId="{E32D7365-F8D8-42D2-B0B6-72962EC21E84}">
      <dgm:prSet/>
      <dgm:spPr/>
      <dgm:t>
        <a:bodyPr/>
        <a:lstStyle/>
        <a:p>
          <a:endParaRPr lang="en-US"/>
        </a:p>
      </dgm:t>
    </dgm:pt>
    <dgm:pt modelId="{B5EF9E97-0D20-49B5-8935-15FBAB8D123A}" type="sibTrans" cxnId="{E32D7365-F8D8-42D2-B0B6-72962EC21E84}">
      <dgm:prSet/>
      <dgm:spPr/>
      <dgm:t>
        <a:bodyPr/>
        <a:lstStyle/>
        <a:p>
          <a:endParaRPr lang="en-US"/>
        </a:p>
      </dgm:t>
    </dgm:pt>
    <dgm:pt modelId="{A33262EA-239E-430B-9D8E-CC868418B6F9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杨程</a:t>
          </a:r>
          <a:r>
            <a:rPr lang="zh-CN" altLang="en-US" sz="16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               </a:t>
          </a:r>
          <a:r>
            <a: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Cheng Yang</a:t>
          </a:r>
          <a:endParaRPr lang="zh-CN" altLang="en-US" sz="1600" b="1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gm:t>
    </dgm:pt>
    <dgm:pt modelId="{5CAF5A5D-7C9B-401C-BE74-431B71E06158}" type="parTrans" cxnId="{7A6E2C0D-36A0-49ED-BF26-52D07607AB0B}">
      <dgm:prSet/>
      <dgm:spPr/>
      <dgm:t>
        <a:bodyPr/>
        <a:lstStyle/>
        <a:p>
          <a:endParaRPr lang="en-US"/>
        </a:p>
      </dgm:t>
    </dgm:pt>
    <dgm:pt modelId="{8D942870-269E-45C0-845E-72DD946CC9D1}" type="sibTrans" cxnId="{7A6E2C0D-36A0-49ED-BF26-52D07607AB0B}">
      <dgm:prSet/>
      <dgm:spPr/>
      <dgm:t>
        <a:bodyPr/>
        <a:lstStyle/>
        <a:p>
          <a:endParaRPr lang="en-US"/>
        </a:p>
      </dgm:t>
    </dgm:pt>
    <dgm:pt modelId="{80F97422-9567-4739-83FB-1991C16B24A3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kaneki993@sjtu.edu.cn</a:t>
          </a:r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D2FF1248-AF95-48A8-AB3C-58B1B6F3DDFA}" type="parTrans" cxnId="{0F8B9E2E-A262-44B8-A98C-E292DF48994C}">
      <dgm:prSet/>
      <dgm:spPr/>
      <dgm:t>
        <a:bodyPr/>
        <a:lstStyle/>
        <a:p>
          <a:endParaRPr lang="en-US"/>
        </a:p>
      </dgm:t>
    </dgm:pt>
    <dgm:pt modelId="{76740B42-5834-4419-913B-446C8AE98BCF}" type="sibTrans" cxnId="{0F8B9E2E-A262-44B8-A98C-E292DF48994C}">
      <dgm:prSet/>
      <dgm:spPr/>
      <dgm:t>
        <a:bodyPr/>
        <a:lstStyle/>
        <a:p>
          <a:endParaRPr lang="en-US"/>
        </a:p>
      </dgm:t>
    </dgm:pt>
    <dgm:pt modelId="{9095F4BB-0D38-4F97-9BC6-BD8450A4BC17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linzixiang@sjtu.edu.cn</a:t>
          </a:r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AB61F818-B7A1-4E9F-88F7-93A7A611E22A}" type="parTrans" cxnId="{35E02306-3B6B-443F-A97C-73C2FBD4FFD3}">
      <dgm:prSet/>
      <dgm:spPr/>
      <dgm:t>
        <a:bodyPr/>
        <a:lstStyle/>
        <a:p>
          <a:endParaRPr lang="en-US"/>
        </a:p>
      </dgm:t>
    </dgm:pt>
    <dgm:pt modelId="{CAE7E6B5-1DBE-46E6-9972-CEED34D90CB4}" type="sibTrans" cxnId="{35E02306-3B6B-443F-A97C-73C2FBD4FFD3}">
      <dgm:prSet/>
      <dgm:spPr/>
      <dgm:t>
        <a:bodyPr/>
        <a:lstStyle/>
        <a:p>
          <a:endParaRPr lang="en-US"/>
        </a:p>
      </dgm:t>
    </dgm:pt>
    <dgm:pt modelId="{224D0E56-D2A7-49F6-A94C-031AA4725A52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Lmir_YC@sjtu.edu.cn</a:t>
          </a:r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4CE439F0-58F3-4BE5-A28A-1DC030101349}" type="parTrans" cxnId="{CC054A65-D08E-4AF9-A179-C3C3F75B9D75}">
      <dgm:prSet/>
      <dgm:spPr/>
      <dgm:t>
        <a:bodyPr/>
        <a:lstStyle/>
        <a:p>
          <a:endParaRPr lang="en-US"/>
        </a:p>
      </dgm:t>
    </dgm:pt>
    <dgm:pt modelId="{2EF43C46-058C-4A59-BCC0-6B2B5402BBB7}" type="sibTrans" cxnId="{CC054A65-D08E-4AF9-A179-C3C3F75B9D75}">
      <dgm:prSet/>
      <dgm:spPr/>
      <dgm:t>
        <a:bodyPr/>
        <a:lstStyle/>
        <a:p>
          <a:endParaRPr lang="en-US"/>
        </a:p>
      </dgm:t>
    </dgm:pt>
    <dgm:pt modelId="{06809C2A-CF38-4ED4-9C17-2F7C4D9FB226}">
      <dgm:prSet phldrT="[文本]" phldr="0" custT="1"/>
      <dgm:spPr/>
      <dgm:t>
        <a:bodyPr vert="horz" wrap="square"/>
        <a:lstStyle/>
        <a:p>
          <a:r>
            <a: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helloworldwrq@sjtu.edu.cn</a:t>
          </a:r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2894C8AF-D636-4D87-883D-A013B89624C0}" type="parTrans" cxnId="{5C6B8174-C937-4C60-9E16-7610422E9782}">
      <dgm:prSet/>
      <dgm:spPr/>
      <dgm:t>
        <a:bodyPr/>
        <a:lstStyle/>
        <a:p>
          <a:endParaRPr lang="en-US"/>
        </a:p>
      </dgm:t>
    </dgm:pt>
    <dgm:pt modelId="{A507D4CE-D18C-4AC9-9F7C-B0A81EA014B7}" type="sibTrans" cxnId="{5C6B8174-C937-4C60-9E16-7610422E9782}">
      <dgm:prSet/>
      <dgm:spPr/>
      <dgm:t>
        <a:bodyPr/>
        <a:lstStyle/>
        <a:p>
          <a:endParaRPr lang="en-US"/>
        </a:p>
      </dgm:t>
    </dgm:pt>
    <dgm:pt modelId="{387D218A-A60E-46BF-B8DF-74EBE2EE6103}">
      <dgm:prSet phldrT="[文本]" phldr="0"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EF83F0C4-0F0B-44AE-A15B-F4A09AB742B1}" type="parTrans" cxnId="{69C25854-7CEB-4BD6-848E-73DBE19056B3}">
      <dgm:prSet/>
      <dgm:spPr/>
      <dgm:t>
        <a:bodyPr/>
        <a:lstStyle/>
        <a:p>
          <a:endParaRPr lang="en-US"/>
        </a:p>
      </dgm:t>
    </dgm:pt>
    <dgm:pt modelId="{AECBBD40-4119-4261-8F0E-44BB64D4BD55}" type="sibTrans" cxnId="{69C25854-7CEB-4BD6-848E-73DBE19056B3}">
      <dgm:prSet/>
      <dgm:spPr/>
      <dgm:t>
        <a:bodyPr/>
        <a:lstStyle/>
        <a:p>
          <a:endParaRPr lang="en-US"/>
        </a:p>
      </dgm:t>
    </dgm:pt>
    <dgm:pt modelId="{C664544A-97DB-447A-9334-CE3D3A7E0842}">
      <dgm:prSet phldrT="[文本]" phldr="0"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 vert="horz" wrap="square"/>
        <a:lstStyle/>
        <a:p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9B5D3230-3109-4090-829A-D8DC55ACAFBD}" type="parTrans" cxnId="{FD5DBBE7-444C-4654-B057-EE74F8B4A3A5}">
      <dgm:prSet/>
      <dgm:spPr/>
      <dgm:t>
        <a:bodyPr/>
        <a:lstStyle/>
        <a:p>
          <a:endParaRPr lang="en-US"/>
        </a:p>
      </dgm:t>
    </dgm:pt>
    <dgm:pt modelId="{29D3964B-CBB4-4662-BF7E-A7F7818B60A5}" type="sibTrans" cxnId="{FD5DBBE7-444C-4654-B057-EE74F8B4A3A5}">
      <dgm:prSet/>
      <dgm:spPr/>
      <dgm:t>
        <a:bodyPr/>
        <a:lstStyle/>
        <a:p>
          <a:endParaRPr lang="en-US"/>
        </a:p>
      </dgm:t>
    </dgm:pt>
    <dgm:pt modelId="{FE07E314-7C47-49F7-ABA8-459C53DF9F58}">
      <dgm:prSet phldrT="[文本]" phldr="0" custT="1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40212DFF-D6B2-4731-9DCB-705E8937287E}" type="parTrans" cxnId="{36F50656-429F-4787-A13C-047EA4F1B835}">
      <dgm:prSet/>
      <dgm:spPr/>
      <dgm:t>
        <a:bodyPr/>
        <a:lstStyle/>
        <a:p>
          <a:endParaRPr lang="en-US"/>
        </a:p>
      </dgm:t>
    </dgm:pt>
    <dgm:pt modelId="{2ACD5E00-2D3D-4C7B-B149-D20C0B0128F5}" type="sibTrans" cxnId="{36F50656-429F-4787-A13C-047EA4F1B835}">
      <dgm:prSet/>
      <dgm:spPr/>
      <dgm:t>
        <a:bodyPr/>
        <a:lstStyle/>
        <a:p>
          <a:endParaRPr lang="en-US"/>
        </a:p>
      </dgm:t>
    </dgm:pt>
    <dgm:pt modelId="{AB19BF3D-71B7-420A-9B58-4EC999BFEACE}">
      <dgm:prSet phldrT="[文本]" phldr="0" custT="1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gm:t>
    </dgm:pt>
    <dgm:pt modelId="{6FF04CB5-A523-4074-A1A5-2A3F5E4A1DB8}" type="sibTrans" cxnId="{DC030E4F-2ACC-4F81-A7FD-9B518CF113E7}">
      <dgm:prSet/>
      <dgm:spPr/>
      <dgm:t>
        <a:bodyPr/>
        <a:lstStyle/>
        <a:p>
          <a:endParaRPr lang="en-US"/>
        </a:p>
      </dgm:t>
    </dgm:pt>
    <dgm:pt modelId="{DCFE3455-9E5A-4544-89D6-E8FE78993DBC}" type="parTrans" cxnId="{DC030E4F-2ACC-4F81-A7FD-9B518CF113E7}">
      <dgm:prSet/>
      <dgm:spPr/>
      <dgm:t>
        <a:bodyPr/>
        <a:lstStyle/>
        <a:p>
          <a:endParaRPr lang="en-US"/>
        </a:p>
      </dgm:t>
    </dgm:pt>
    <dgm:pt modelId="{566BADB8-EDC4-4D6B-98E6-3187BCB0E671}" type="pres">
      <dgm:prSet presAssocID="{CD2C63A4-9D5D-47CE-8D74-13AD5720E5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7694D4E-6733-4B04-8065-370D640F3AED}" type="pres">
      <dgm:prSet presAssocID="{CD2C63A4-9D5D-47CE-8D74-13AD5720E5D9}" presName="hierFlow" presStyleCnt="0"/>
      <dgm:spPr/>
    </dgm:pt>
    <dgm:pt modelId="{D848675A-3CE9-4547-840A-4B9EA9546DBC}" type="pres">
      <dgm:prSet presAssocID="{CD2C63A4-9D5D-47CE-8D74-13AD5720E5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F743D51-EDA0-4771-BC2F-887E690EFFB5}" type="pres">
      <dgm:prSet presAssocID="{42D42628-864C-41D6-833F-2DBB342F4DB0}" presName="Name17" presStyleCnt="0"/>
      <dgm:spPr/>
    </dgm:pt>
    <dgm:pt modelId="{9779BB16-CCBA-4156-9AC6-140868C9CB53}" type="pres">
      <dgm:prSet presAssocID="{42D42628-864C-41D6-833F-2DBB342F4DB0}" presName="level1Shape" presStyleLbl="node0" presStyleIdx="0" presStyleCnt="1">
        <dgm:presLayoutVars>
          <dgm:chPref val="3"/>
        </dgm:presLayoutVars>
      </dgm:prSet>
      <dgm:spPr/>
    </dgm:pt>
    <dgm:pt modelId="{50D1D348-8D7B-4B96-81B8-EA638EE36882}" type="pres">
      <dgm:prSet presAssocID="{42D42628-864C-41D6-833F-2DBB342F4DB0}" presName="hierChild2" presStyleCnt="0"/>
      <dgm:spPr/>
    </dgm:pt>
    <dgm:pt modelId="{A1240EB3-7E6E-4FAC-8C06-1F6D03F38845}" type="pres">
      <dgm:prSet presAssocID="{EF83F0C4-0F0B-44AE-A15B-F4A09AB742B1}" presName="Name25" presStyleLbl="parChTrans1D2" presStyleIdx="0" presStyleCnt="4"/>
      <dgm:spPr/>
    </dgm:pt>
    <dgm:pt modelId="{42ABF004-9FD1-4A11-B578-5F9E46ACDE62}" type="pres">
      <dgm:prSet presAssocID="{EF83F0C4-0F0B-44AE-A15B-F4A09AB742B1}" presName="connTx" presStyleLbl="parChTrans1D2" presStyleIdx="0" presStyleCnt="4"/>
      <dgm:spPr/>
    </dgm:pt>
    <dgm:pt modelId="{D16EE243-E8C9-4BD2-AF03-778A47A5C452}" type="pres">
      <dgm:prSet presAssocID="{387D218A-A60E-46BF-B8DF-74EBE2EE6103}" presName="Name30" presStyleCnt="0"/>
      <dgm:spPr/>
    </dgm:pt>
    <dgm:pt modelId="{28FEAF4F-D4C4-4CFF-9F68-EB52B02E5327}" type="pres">
      <dgm:prSet presAssocID="{387D218A-A60E-46BF-B8DF-74EBE2EE6103}" presName="level2Shape" presStyleLbl="node2" presStyleIdx="0" presStyleCnt="4" custScaleX="49226"/>
      <dgm:spPr/>
    </dgm:pt>
    <dgm:pt modelId="{5B26EF9B-7B2F-457E-86C1-79A0B2319CA2}" type="pres">
      <dgm:prSet presAssocID="{387D218A-A60E-46BF-B8DF-74EBE2EE6103}" presName="hierChild3" presStyleCnt="0"/>
      <dgm:spPr/>
    </dgm:pt>
    <dgm:pt modelId="{ED98E78F-CF99-431D-9927-14958BFA225F}" type="pres">
      <dgm:prSet presAssocID="{3B533E93-AA45-4AC9-9CB7-4EF287AB96B6}" presName="Name25" presStyleLbl="parChTrans1D3" presStyleIdx="0" presStyleCnt="4"/>
      <dgm:spPr/>
    </dgm:pt>
    <dgm:pt modelId="{E0A69EA8-5EE8-4CF3-BE86-52EC7F33BAA3}" type="pres">
      <dgm:prSet presAssocID="{3B533E93-AA45-4AC9-9CB7-4EF287AB96B6}" presName="connTx" presStyleLbl="parChTrans1D3" presStyleIdx="0" presStyleCnt="4"/>
      <dgm:spPr/>
    </dgm:pt>
    <dgm:pt modelId="{86588888-8D6C-4A68-8F51-E091EE2F21E2}" type="pres">
      <dgm:prSet presAssocID="{A05D3806-5723-4FF6-989A-CFBBE505DD4B}" presName="Name30" presStyleCnt="0"/>
      <dgm:spPr/>
    </dgm:pt>
    <dgm:pt modelId="{D93CC81D-22D6-46BE-B548-433266E0657D}" type="pres">
      <dgm:prSet presAssocID="{A05D3806-5723-4FF6-989A-CFBBE505DD4B}" presName="level2Shape" presStyleLbl="node3" presStyleIdx="0" presStyleCnt="4" custScaleX="84457" custLinFactNeighborX="-24207" custLinFactNeighborY="1660"/>
      <dgm:spPr/>
    </dgm:pt>
    <dgm:pt modelId="{B9705FB6-8D56-4D27-AE6E-65AEB8A9E271}" type="pres">
      <dgm:prSet presAssocID="{A05D3806-5723-4FF6-989A-CFBBE505DD4B}" presName="hierChild3" presStyleCnt="0"/>
      <dgm:spPr/>
    </dgm:pt>
    <dgm:pt modelId="{1E80D4D6-D739-48D4-854F-7246B6884499}" type="pres">
      <dgm:prSet presAssocID="{2894C8AF-D636-4D87-883D-A013B89624C0}" presName="Name25" presStyleLbl="parChTrans1D4" presStyleIdx="0" presStyleCnt="4"/>
      <dgm:spPr/>
    </dgm:pt>
    <dgm:pt modelId="{2CAC3713-76BA-43BB-97EF-69AB31D8D9BA}" type="pres">
      <dgm:prSet presAssocID="{2894C8AF-D636-4D87-883D-A013B89624C0}" presName="connTx" presStyleLbl="parChTrans1D4" presStyleIdx="0" presStyleCnt="4"/>
      <dgm:spPr/>
    </dgm:pt>
    <dgm:pt modelId="{176C23B4-4080-461F-864A-C3239C145863}" type="pres">
      <dgm:prSet presAssocID="{06809C2A-CF38-4ED4-9C17-2F7C4D9FB226}" presName="Name30" presStyleCnt="0"/>
      <dgm:spPr/>
    </dgm:pt>
    <dgm:pt modelId="{CEE9EE6A-DE8D-4EE6-A923-CBDDE64B762E}" type="pres">
      <dgm:prSet presAssocID="{06809C2A-CF38-4ED4-9C17-2F7C4D9FB226}" presName="level2Shape" presStyleLbl="node4" presStyleIdx="0" presStyleCnt="4" custScaleX="125543" custLinFactNeighborX="-24506" custLinFactNeighborY="-109"/>
      <dgm:spPr/>
    </dgm:pt>
    <dgm:pt modelId="{14962810-D098-416F-8281-549DCABF7396}" type="pres">
      <dgm:prSet presAssocID="{06809C2A-CF38-4ED4-9C17-2F7C4D9FB226}" presName="hierChild3" presStyleCnt="0"/>
      <dgm:spPr/>
    </dgm:pt>
    <dgm:pt modelId="{EA0E748A-147E-4C21-8E00-70EAA2D2150B}" type="pres">
      <dgm:prSet presAssocID="{9B5D3230-3109-4090-829A-D8DC55ACAFBD}" presName="Name25" presStyleLbl="parChTrans1D2" presStyleIdx="1" presStyleCnt="4"/>
      <dgm:spPr/>
    </dgm:pt>
    <dgm:pt modelId="{8624D6C7-93FC-4B79-8EE9-E2BD00F48665}" type="pres">
      <dgm:prSet presAssocID="{9B5D3230-3109-4090-829A-D8DC55ACAFBD}" presName="connTx" presStyleLbl="parChTrans1D2" presStyleIdx="1" presStyleCnt="4"/>
      <dgm:spPr/>
    </dgm:pt>
    <dgm:pt modelId="{38841BF9-5770-401E-855F-9D9FF2E00D25}" type="pres">
      <dgm:prSet presAssocID="{C664544A-97DB-447A-9334-CE3D3A7E0842}" presName="Name30" presStyleCnt="0"/>
      <dgm:spPr/>
    </dgm:pt>
    <dgm:pt modelId="{E3280E89-7843-4340-AE90-BAF879A24DE7}" type="pres">
      <dgm:prSet presAssocID="{C664544A-97DB-447A-9334-CE3D3A7E0842}" presName="level2Shape" presStyleLbl="node2" presStyleIdx="1" presStyleCnt="4" custScaleX="49226"/>
      <dgm:spPr/>
    </dgm:pt>
    <dgm:pt modelId="{F1A6C080-6B66-48B8-B261-335E4E098AAA}" type="pres">
      <dgm:prSet presAssocID="{C664544A-97DB-447A-9334-CE3D3A7E0842}" presName="hierChild3" presStyleCnt="0"/>
      <dgm:spPr/>
    </dgm:pt>
    <dgm:pt modelId="{2F1B74A2-56AF-4D00-8B39-C4930B53C190}" type="pres">
      <dgm:prSet presAssocID="{A2B0C03D-874D-48F0-8AEB-6735F9546654}" presName="Name25" presStyleLbl="parChTrans1D3" presStyleIdx="1" presStyleCnt="4"/>
      <dgm:spPr/>
    </dgm:pt>
    <dgm:pt modelId="{6DCF686D-C35F-4D73-B132-F15F6B1F4DD0}" type="pres">
      <dgm:prSet presAssocID="{A2B0C03D-874D-48F0-8AEB-6735F9546654}" presName="connTx" presStyleLbl="parChTrans1D3" presStyleIdx="1" presStyleCnt="4"/>
      <dgm:spPr/>
    </dgm:pt>
    <dgm:pt modelId="{E02F36EE-EC64-4100-B8D6-A02CE67DF895}" type="pres">
      <dgm:prSet presAssocID="{3686A200-E478-4562-8B19-FD2DBBD557B6}" presName="Name30" presStyleCnt="0"/>
      <dgm:spPr/>
    </dgm:pt>
    <dgm:pt modelId="{7C33241E-5B0A-4521-8DB3-43FF1BB0286E}" type="pres">
      <dgm:prSet presAssocID="{3686A200-E478-4562-8B19-FD2DBBD557B6}" presName="level2Shape" presStyleLbl="node3" presStyleIdx="1" presStyleCnt="4" custScaleX="84457" custLinFactNeighborX="-24207" custLinFactNeighborY="1660"/>
      <dgm:spPr/>
    </dgm:pt>
    <dgm:pt modelId="{95E7CB2A-593D-4057-828E-1C660F6F3D13}" type="pres">
      <dgm:prSet presAssocID="{3686A200-E478-4562-8B19-FD2DBBD557B6}" presName="hierChild3" presStyleCnt="0"/>
      <dgm:spPr/>
    </dgm:pt>
    <dgm:pt modelId="{948919FF-5C38-4129-A241-32BE5E99506E}" type="pres">
      <dgm:prSet presAssocID="{D2FF1248-AF95-48A8-AB3C-58B1B6F3DDFA}" presName="Name25" presStyleLbl="parChTrans1D4" presStyleIdx="1" presStyleCnt="4"/>
      <dgm:spPr/>
    </dgm:pt>
    <dgm:pt modelId="{70773A56-10B4-4956-AF8F-8ADA1877716A}" type="pres">
      <dgm:prSet presAssocID="{D2FF1248-AF95-48A8-AB3C-58B1B6F3DDFA}" presName="connTx" presStyleLbl="parChTrans1D4" presStyleIdx="1" presStyleCnt="4"/>
      <dgm:spPr/>
    </dgm:pt>
    <dgm:pt modelId="{E015DB2A-9376-4878-AFC7-B605079324E9}" type="pres">
      <dgm:prSet presAssocID="{80F97422-9567-4739-83FB-1991C16B24A3}" presName="Name30" presStyleCnt="0"/>
      <dgm:spPr/>
    </dgm:pt>
    <dgm:pt modelId="{7EDED49E-56F5-43E6-B26A-F418BB716A3B}" type="pres">
      <dgm:prSet presAssocID="{80F97422-9567-4739-83FB-1991C16B24A3}" presName="level2Shape" presStyleLbl="node4" presStyleIdx="1" presStyleCnt="4" custScaleX="125543" custLinFactNeighborX="-24506" custLinFactNeighborY="-109"/>
      <dgm:spPr/>
    </dgm:pt>
    <dgm:pt modelId="{07F5F574-E7F2-4B0C-A221-C0AF3F0F5C2C}" type="pres">
      <dgm:prSet presAssocID="{80F97422-9567-4739-83FB-1991C16B24A3}" presName="hierChild3" presStyleCnt="0"/>
      <dgm:spPr/>
    </dgm:pt>
    <dgm:pt modelId="{E2388464-D486-4970-955F-696199FFE7D9}" type="pres">
      <dgm:prSet presAssocID="{DCFE3455-9E5A-4544-89D6-E8FE78993DBC}" presName="Name25" presStyleLbl="parChTrans1D2" presStyleIdx="2" presStyleCnt="4"/>
      <dgm:spPr/>
    </dgm:pt>
    <dgm:pt modelId="{29B783B7-619E-4E95-A69E-9A7402DBA5CE}" type="pres">
      <dgm:prSet presAssocID="{DCFE3455-9E5A-4544-89D6-E8FE78993DBC}" presName="connTx" presStyleLbl="parChTrans1D2" presStyleIdx="2" presStyleCnt="4"/>
      <dgm:spPr/>
    </dgm:pt>
    <dgm:pt modelId="{F003E848-9A4C-40A4-A33C-4FCECD350482}" type="pres">
      <dgm:prSet presAssocID="{AB19BF3D-71B7-420A-9B58-4EC999BFEACE}" presName="Name30" presStyleCnt="0"/>
      <dgm:spPr/>
    </dgm:pt>
    <dgm:pt modelId="{942CAE13-5475-4D1D-9844-CBF8063E7B3A}" type="pres">
      <dgm:prSet presAssocID="{AB19BF3D-71B7-420A-9B58-4EC999BFEACE}" presName="level2Shape" presStyleLbl="node2" presStyleIdx="2" presStyleCnt="4" custScaleX="49226"/>
      <dgm:spPr/>
    </dgm:pt>
    <dgm:pt modelId="{B9E49BC8-58AD-4572-870D-6E3E17308AD0}" type="pres">
      <dgm:prSet presAssocID="{AB19BF3D-71B7-420A-9B58-4EC999BFEACE}" presName="hierChild3" presStyleCnt="0"/>
      <dgm:spPr/>
    </dgm:pt>
    <dgm:pt modelId="{CBF37061-EC40-49AE-A08B-8AEC417A965B}" type="pres">
      <dgm:prSet presAssocID="{2259D132-D4D7-40EF-B531-A9E5550491FC}" presName="Name25" presStyleLbl="parChTrans1D3" presStyleIdx="2" presStyleCnt="4"/>
      <dgm:spPr/>
    </dgm:pt>
    <dgm:pt modelId="{A991DBC1-08E1-4E98-9376-C527C8E29CB2}" type="pres">
      <dgm:prSet presAssocID="{2259D132-D4D7-40EF-B531-A9E5550491FC}" presName="connTx" presStyleLbl="parChTrans1D3" presStyleIdx="2" presStyleCnt="4"/>
      <dgm:spPr/>
    </dgm:pt>
    <dgm:pt modelId="{CF998A52-EF41-47F1-82D1-49145885E23B}" type="pres">
      <dgm:prSet presAssocID="{A9F14543-B16B-407A-A725-63662EEDCDAF}" presName="Name30" presStyleCnt="0"/>
      <dgm:spPr/>
    </dgm:pt>
    <dgm:pt modelId="{FC6A2A18-9F0E-46C0-BDC1-59C5CBB1E152}" type="pres">
      <dgm:prSet presAssocID="{A9F14543-B16B-407A-A725-63662EEDCDAF}" presName="level2Shape" presStyleLbl="node3" presStyleIdx="2" presStyleCnt="4" custScaleX="84457" custLinFactNeighborX="-24207" custLinFactNeighborY="1660"/>
      <dgm:spPr/>
    </dgm:pt>
    <dgm:pt modelId="{22DA3086-D406-4B94-929B-F26566BA02BE}" type="pres">
      <dgm:prSet presAssocID="{A9F14543-B16B-407A-A725-63662EEDCDAF}" presName="hierChild3" presStyleCnt="0"/>
      <dgm:spPr/>
    </dgm:pt>
    <dgm:pt modelId="{4AFB1EC8-529C-4B82-83C8-2D274C71EED6}" type="pres">
      <dgm:prSet presAssocID="{AB61F818-B7A1-4E9F-88F7-93A7A611E22A}" presName="Name25" presStyleLbl="parChTrans1D4" presStyleIdx="2" presStyleCnt="4"/>
      <dgm:spPr/>
    </dgm:pt>
    <dgm:pt modelId="{0DB9CA4D-6B44-43A0-84DD-7B16B64BDC2D}" type="pres">
      <dgm:prSet presAssocID="{AB61F818-B7A1-4E9F-88F7-93A7A611E22A}" presName="connTx" presStyleLbl="parChTrans1D4" presStyleIdx="2" presStyleCnt="4"/>
      <dgm:spPr/>
    </dgm:pt>
    <dgm:pt modelId="{F2F19D20-630E-451E-8953-85387E17EBAA}" type="pres">
      <dgm:prSet presAssocID="{9095F4BB-0D38-4F97-9BC6-BD8450A4BC17}" presName="Name30" presStyleCnt="0"/>
      <dgm:spPr/>
    </dgm:pt>
    <dgm:pt modelId="{1EA9D9EF-1845-4665-BF8B-E1892DC05BB6}" type="pres">
      <dgm:prSet presAssocID="{9095F4BB-0D38-4F97-9BC6-BD8450A4BC17}" presName="level2Shape" presStyleLbl="node4" presStyleIdx="2" presStyleCnt="4" custScaleX="125543" custLinFactNeighborX="-24506" custLinFactNeighborY="-109"/>
      <dgm:spPr/>
    </dgm:pt>
    <dgm:pt modelId="{45060988-E648-44E6-9AED-1812C955DF8D}" type="pres">
      <dgm:prSet presAssocID="{9095F4BB-0D38-4F97-9BC6-BD8450A4BC17}" presName="hierChild3" presStyleCnt="0"/>
      <dgm:spPr/>
    </dgm:pt>
    <dgm:pt modelId="{CAE9E36D-06A7-4A7B-BF99-F0B21ADD6408}" type="pres">
      <dgm:prSet presAssocID="{40212DFF-D6B2-4731-9DCB-705E8937287E}" presName="Name25" presStyleLbl="parChTrans1D2" presStyleIdx="3" presStyleCnt="4"/>
      <dgm:spPr/>
    </dgm:pt>
    <dgm:pt modelId="{027C6AF1-E907-4521-8B8F-1456AF6626AF}" type="pres">
      <dgm:prSet presAssocID="{40212DFF-D6B2-4731-9DCB-705E8937287E}" presName="connTx" presStyleLbl="parChTrans1D2" presStyleIdx="3" presStyleCnt="4"/>
      <dgm:spPr/>
    </dgm:pt>
    <dgm:pt modelId="{0B06DC52-C96A-4DF1-8818-9A9AD545209C}" type="pres">
      <dgm:prSet presAssocID="{FE07E314-7C47-49F7-ABA8-459C53DF9F58}" presName="Name30" presStyleCnt="0"/>
      <dgm:spPr/>
    </dgm:pt>
    <dgm:pt modelId="{383B3798-A64A-4CDB-A478-E382C3E3323B}" type="pres">
      <dgm:prSet presAssocID="{FE07E314-7C47-49F7-ABA8-459C53DF9F58}" presName="level2Shape" presStyleLbl="node2" presStyleIdx="3" presStyleCnt="4" custScaleX="49226"/>
      <dgm:spPr/>
    </dgm:pt>
    <dgm:pt modelId="{111DC693-FAB5-473B-BCB6-630B58D2F24B}" type="pres">
      <dgm:prSet presAssocID="{FE07E314-7C47-49F7-ABA8-459C53DF9F58}" presName="hierChild3" presStyleCnt="0"/>
      <dgm:spPr/>
    </dgm:pt>
    <dgm:pt modelId="{2D2B0C03-C543-431B-A426-F0F4A9947DF3}" type="pres">
      <dgm:prSet presAssocID="{5CAF5A5D-7C9B-401C-BE74-431B71E06158}" presName="Name25" presStyleLbl="parChTrans1D3" presStyleIdx="3" presStyleCnt="4"/>
      <dgm:spPr/>
    </dgm:pt>
    <dgm:pt modelId="{C5C56649-78F0-44C9-A7E4-9D9566FB3499}" type="pres">
      <dgm:prSet presAssocID="{5CAF5A5D-7C9B-401C-BE74-431B71E06158}" presName="connTx" presStyleLbl="parChTrans1D3" presStyleIdx="3" presStyleCnt="4"/>
      <dgm:spPr/>
    </dgm:pt>
    <dgm:pt modelId="{53171C6F-ED56-4C25-AAC3-5A91A620737C}" type="pres">
      <dgm:prSet presAssocID="{A33262EA-239E-430B-9D8E-CC868418B6F9}" presName="Name30" presStyleCnt="0"/>
      <dgm:spPr/>
    </dgm:pt>
    <dgm:pt modelId="{3CC7F3D2-104C-4ED1-9D02-3A73395A310C}" type="pres">
      <dgm:prSet presAssocID="{A33262EA-239E-430B-9D8E-CC868418B6F9}" presName="level2Shape" presStyleLbl="node3" presStyleIdx="3" presStyleCnt="4" custScaleX="84457" custLinFactNeighborX="-24207" custLinFactNeighborY="1660"/>
      <dgm:spPr/>
    </dgm:pt>
    <dgm:pt modelId="{8AEFACED-04DE-4FD5-90D5-A7B3664A6009}" type="pres">
      <dgm:prSet presAssocID="{A33262EA-239E-430B-9D8E-CC868418B6F9}" presName="hierChild3" presStyleCnt="0"/>
      <dgm:spPr/>
    </dgm:pt>
    <dgm:pt modelId="{9FB2D5D4-B939-4E91-9489-3BD0FFC0AB34}" type="pres">
      <dgm:prSet presAssocID="{4CE439F0-58F3-4BE5-A28A-1DC030101349}" presName="Name25" presStyleLbl="parChTrans1D4" presStyleIdx="3" presStyleCnt="4"/>
      <dgm:spPr/>
    </dgm:pt>
    <dgm:pt modelId="{BDDD9190-FA14-40A0-9C2D-7688E618E6FA}" type="pres">
      <dgm:prSet presAssocID="{4CE439F0-58F3-4BE5-A28A-1DC030101349}" presName="connTx" presStyleLbl="parChTrans1D4" presStyleIdx="3" presStyleCnt="4"/>
      <dgm:spPr/>
    </dgm:pt>
    <dgm:pt modelId="{B5739849-1EEA-4C01-81DF-7D4247CE4636}" type="pres">
      <dgm:prSet presAssocID="{224D0E56-D2A7-49F6-A94C-031AA4725A52}" presName="Name30" presStyleCnt="0"/>
      <dgm:spPr/>
    </dgm:pt>
    <dgm:pt modelId="{20092157-9F7F-4BE2-A1D7-258F2DDBD8A1}" type="pres">
      <dgm:prSet presAssocID="{224D0E56-D2A7-49F6-A94C-031AA4725A52}" presName="level2Shape" presStyleLbl="node4" presStyleIdx="3" presStyleCnt="4" custScaleX="125543" custLinFactNeighborX="-24506" custLinFactNeighborY="-109"/>
      <dgm:spPr/>
    </dgm:pt>
    <dgm:pt modelId="{CD744CE9-03B2-4584-B771-13A0071135CF}" type="pres">
      <dgm:prSet presAssocID="{224D0E56-D2A7-49F6-A94C-031AA4725A52}" presName="hierChild3" presStyleCnt="0"/>
      <dgm:spPr/>
    </dgm:pt>
    <dgm:pt modelId="{F632F053-C9EE-461C-B6A6-A661C77E7DA7}" type="pres">
      <dgm:prSet presAssocID="{CD2C63A4-9D5D-47CE-8D74-13AD5720E5D9}" presName="bgShapesFlow" presStyleCnt="0"/>
      <dgm:spPr/>
    </dgm:pt>
  </dgm:ptLst>
  <dgm:cxnLst>
    <dgm:cxn modelId="{6A24FC03-11B0-4D99-B6E4-E4F9446A38C2}" type="presOf" srcId="{A9F14543-B16B-407A-A725-63662EEDCDAF}" destId="{FC6A2A18-9F0E-46C0-BDC1-59C5CBB1E152}" srcOrd="0" destOrd="0" presId="urn:microsoft.com/office/officeart/2005/8/layout/hierarchy5"/>
    <dgm:cxn modelId="{35E02306-3B6B-443F-A97C-73C2FBD4FFD3}" srcId="{A9F14543-B16B-407A-A725-63662EEDCDAF}" destId="{9095F4BB-0D38-4F97-9BC6-BD8450A4BC17}" srcOrd="0" destOrd="0" parTransId="{AB61F818-B7A1-4E9F-88F7-93A7A611E22A}" sibTransId="{CAE7E6B5-1DBE-46E6-9972-CEED34D90CB4}"/>
    <dgm:cxn modelId="{7A6E2C0D-36A0-49ED-BF26-52D07607AB0B}" srcId="{FE07E314-7C47-49F7-ABA8-459C53DF9F58}" destId="{A33262EA-239E-430B-9D8E-CC868418B6F9}" srcOrd="0" destOrd="0" parTransId="{5CAF5A5D-7C9B-401C-BE74-431B71E06158}" sibTransId="{8D942870-269E-45C0-845E-72DD946CC9D1}"/>
    <dgm:cxn modelId="{291FD70D-DAB8-4A52-BE9F-DB4162FF8A92}" type="presOf" srcId="{80F97422-9567-4739-83FB-1991C16B24A3}" destId="{7EDED49E-56F5-43E6-B26A-F418BB716A3B}" srcOrd="0" destOrd="0" presId="urn:microsoft.com/office/officeart/2005/8/layout/hierarchy5"/>
    <dgm:cxn modelId="{48FCE711-AEC2-4CCA-B1F8-F6177A24B8D2}" type="presOf" srcId="{A33262EA-239E-430B-9D8E-CC868418B6F9}" destId="{3CC7F3D2-104C-4ED1-9D02-3A73395A310C}" srcOrd="0" destOrd="0" presId="urn:microsoft.com/office/officeart/2005/8/layout/hierarchy5"/>
    <dgm:cxn modelId="{D9BA9619-5AEF-4A67-BB04-37A3A1A8CF73}" type="presOf" srcId="{42D42628-864C-41D6-833F-2DBB342F4DB0}" destId="{9779BB16-CCBA-4156-9AC6-140868C9CB53}" srcOrd="0" destOrd="0" presId="urn:microsoft.com/office/officeart/2005/8/layout/hierarchy5"/>
    <dgm:cxn modelId="{8E572C1E-F79C-4FE1-ADD4-F7BCAA2CF328}" type="presOf" srcId="{A2B0C03D-874D-48F0-8AEB-6735F9546654}" destId="{2F1B74A2-56AF-4D00-8B39-C4930B53C190}" srcOrd="0" destOrd="0" presId="urn:microsoft.com/office/officeart/2005/8/layout/hierarchy5"/>
    <dgm:cxn modelId="{E16D341E-FB9E-4463-AC22-8117D7CCBD6A}" type="presOf" srcId="{40212DFF-D6B2-4731-9DCB-705E8937287E}" destId="{027C6AF1-E907-4521-8B8F-1456AF6626AF}" srcOrd="1" destOrd="0" presId="urn:microsoft.com/office/officeart/2005/8/layout/hierarchy5"/>
    <dgm:cxn modelId="{F604EE21-A2B5-4CE6-A08C-B1D62DD9496B}" type="presOf" srcId="{3B533E93-AA45-4AC9-9CB7-4EF287AB96B6}" destId="{ED98E78F-CF99-431D-9927-14958BFA225F}" srcOrd="0" destOrd="0" presId="urn:microsoft.com/office/officeart/2005/8/layout/hierarchy5"/>
    <dgm:cxn modelId="{DDEAF321-4784-4C7B-AB03-C0DD498BAF38}" type="presOf" srcId="{3B533E93-AA45-4AC9-9CB7-4EF287AB96B6}" destId="{E0A69EA8-5EE8-4CF3-BE86-52EC7F33BAA3}" srcOrd="1" destOrd="0" presId="urn:microsoft.com/office/officeart/2005/8/layout/hierarchy5"/>
    <dgm:cxn modelId="{C2713127-8F7D-4183-AEEE-415B437E2B24}" type="presOf" srcId="{2894C8AF-D636-4D87-883D-A013B89624C0}" destId="{2CAC3713-76BA-43BB-97EF-69AB31D8D9BA}" srcOrd="1" destOrd="0" presId="urn:microsoft.com/office/officeart/2005/8/layout/hierarchy5"/>
    <dgm:cxn modelId="{CD79342E-5D8E-4859-A41C-81C034A8146D}" type="presOf" srcId="{2259D132-D4D7-40EF-B531-A9E5550491FC}" destId="{CBF37061-EC40-49AE-A08B-8AEC417A965B}" srcOrd="0" destOrd="0" presId="urn:microsoft.com/office/officeart/2005/8/layout/hierarchy5"/>
    <dgm:cxn modelId="{0F8B9E2E-A262-44B8-A98C-E292DF48994C}" srcId="{3686A200-E478-4562-8B19-FD2DBBD557B6}" destId="{80F97422-9567-4739-83FB-1991C16B24A3}" srcOrd="0" destOrd="0" parTransId="{D2FF1248-AF95-48A8-AB3C-58B1B6F3DDFA}" sibTransId="{76740B42-5834-4419-913B-446C8AE98BCF}"/>
    <dgm:cxn modelId="{C7B91539-81DF-4CE6-9011-1D513C2FC91E}" type="presOf" srcId="{40212DFF-D6B2-4731-9DCB-705E8937287E}" destId="{CAE9E36D-06A7-4A7B-BF99-F0B21ADD6408}" srcOrd="0" destOrd="0" presId="urn:microsoft.com/office/officeart/2005/8/layout/hierarchy5"/>
    <dgm:cxn modelId="{045C9C39-302A-48C2-B17D-E444716A8163}" type="presOf" srcId="{5CAF5A5D-7C9B-401C-BE74-431B71E06158}" destId="{2D2B0C03-C543-431B-A426-F0F4A9947DF3}" srcOrd="0" destOrd="0" presId="urn:microsoft.com/office/officeart/2005/8/layout/hierarchy5"/>
    <dgm:cxn modelId="{5716C33A-237E-44DB-B0F1-14AA12C121D7}" srcId="{CD2C63A4-9D5D-47CE-8D74-13AD5720E5D9}" destId="{42D42628-864C-41D6-833F-2DBB342F4DB0}" srcOrd="0" destOrd="0" parTransId="{C7195306-E1B1-4ECE-8382-424ACA226556}" sibTransId="{33D8AA3E-DAD3-412E-80E1-09AFD3B5EAF9}"/>
    <dgm:cxn modelId="{1FD65B3D-0529-415A-92C0-006F86941E24}" type="presOf" srcId="{CD2C63A4-9D5D-47CE-8D74-13AD5720E5D9}" destId="{566BADB8-EDC4-4D6B-98E6-3187BCB0E671}" srcOrd="0" destOrd="0" presId="urn:microsoft.com/office/officeart/2005/8/layout/hierarchy5"/>
    <dgm:cxn modelId="{CC054A65-D08E-4AF9-A179-C3C3F75B9D75}" srcId="{A33262EA-239E-430B-9D8E-CC868418B6F9}" destId="{224D0E56-D2A7-49F6-A94C-031AA4725A52}" srcOrd="0" destOrd="0" parTransId="{4CE439F0-58F3-4BE5-A28A-1DC030101349}" sibTransId="{2EF43C46-058C-4A59-BCC0-6B2B5402BBB7}"/>
    <dgm:cxn modelId="{E32D7365-F8D8-42D2-B0B6-72962EC21E84}" srcId="{AB19BF3D-71B7-420A-9B58-4EC999BFEACE}" destId="{A9F14543-B16B-407A-A725-63662EEDCDAF}" srcOrd="0" destOrd="0" parTransId="{2259D132-D4D7-40EF-B531-A9E5550491FC}" sibTransId="{B5EF9E97-0D20-49B5-8935-15FBAB8D123A}"/>
    <dgm:cxn modelId="{6EFA4046-A8DD-46DB-BB26-C179B3C63F91}" type="presOf" srcId="{9095F4BB-0D38-4F97-9BC6-BD8450A4BC17}" destId="{1EA9D9EF-1845-4665-BF8B-E1892DC05BB6}" srcOrd="0" destOrd="0" presId="urn:microsoft.com/office/officeart/2005/8/layout/hierarchy5"/>
    <dgm:cxn modelId="{35A5BA66-FF40-4979-B585-359EFEDE901B}" type="presOf" srcId="{EF83F0C4-0F0B-44AE-A15B-F4A09AB742B1}" destId="{A1240EB3-7E6E-4FAC-8C06-1F6D03F38845}" srcOrd="0" destOrd="0" presId="urn:microsoft.com/office/officeart/2005/8/layout/hierarchy5"/>
    <dgm:cxn modelId="{4137C849-8619-4704-9A5C-9B81AD484FBC}" type="presOf" srcId="{9B5D3230-3109-4090-829A-D8DC55ACAFBD}" destId="{EA0E748A-147E-4C21-8E00-70EAA2D2150B}" srcOrd="0" destOrd="0" presId="urn:microsoft.com/office/officeart/2005/8/layout/hierarchy5"/>
    <dgm:cxn modelId="{93493E4E-1525-44AC-9571-8C72537BA1CC}" type="presOf" srcId="{AB61F818-B7A1-4E9F-88F7-93A7A611E22A}" destId="{4AFB1EC8-529C-4B82-83C8-2D274C71EED6}" srcOrd="0" destOrd="0" presId="urn:microsoft.com/office/officeart/2005/8/layout/hierarchy5"/>
    <dgm:cxn modelId="{106C916E-DC5B-4606-BF6F-115F54C14F57}" type="presOf" srcId="{A05D3806-5723-4FF6-989A-CFBBE505DD4B}" destId="{D93CC81D-22D6-46BE-B548-433266E0657D}" srcOrd="0" destOrd="0" presId="urn:microsoft.com/office/officeart/2005/8/layout/hierarchy5"/>
    <dgm:cxn modelId="{DC030E4F-2ACC-4F81-A7FD-9B518CF113E7}" srcId="{42D42628-864C-41D6-833F-2DBB342F4DB0}" destId="{AB19BF3D-71B7-420A-9B58-4EC999BFEACE}" srcOrd="2" destOrd="0" parTransId="{DCFE3455-9E5A-4544-89D6-E8FE78993DBC}" sibTransId="{6FF04CB5-A523-4074-A1A5-2A3F5E4A1DB8}"/>
    <dgm:cxn modelId="{C104EB50-2A0A-4C1A-852B-4CC55269CA01}" type="presOf" srcId="{A2B0C03D-874D-48F0-8AEB-6735F9546654}" destId="{6DCF686D-C35F-4D73-B132-F15F6B1F4DD0}" srcOrd="1" destOrd="0" presId="urn:microsoft.com/office/officeart/2005/8/layout/hierarchy5"/>
    <dgm:cxn modelId="{0E6A8D51-8731-4DA6-BEC4-B8B05049E73E}" type="presOf" srcId="{3686A200-E478-4562-8B19-FD2DBBD557B6}" destId="{7C33241E-5B0A-4521-8DB3-43FF1BB0286E}" srcOrd="0" destOrd="0" presId="urn:microsoft.com/office/officeart/2005/8/layout/hierarchy5"/>
    <dgm:cxn modelId="{92281152-A010-4F4D-B070-C0E4326C5B84}" type="presOf" srcId="{D2FF1248-AF95-48A8-AB3C-58B1B6F3DDFA}" destId="{70773A56-10B4-4956-AF8F-8ADA1877716A}" srcOrd="1" destOrd="0" presId="urn:microsoft.com/office/officeart/2005/8/layout/hierarchy5"/>
    <dgm:cxn modelId="{69C25854-7CEB-4BD6-848E-73DBE19056B3}" srcId="{42D42628-864C-41D6-833F-2DBB342F4DB0}" destId="{387D218A-A60E-46BF-B8DF-74EBE2EE6103}" srcOrd="0" destOrd="0" parTransId="{EF83F0C4-0F0B-44AE-A15B-F4A09AB742B1}" sibTransId="{AECBBD40-4119-4261-8F0E-44BB64D4BD55}"/>
    <dgm:cxn modelId="{5C6B8174-C937-4C60-9E16-7610422E9782}" srcId="{A05D3806-5723-4FF6-989A-CFBBE505DD4B}" destId="{06809C2A-CF38-4ED4-9C17-2F7C4D9FB226}" srcOrd="0" destOrd="0" parTransId="{2894C8AF-D636-4D87-883D-A013B89624C0}" sibTransId="{A507D4CE-D18C-4AC9-9F7C-B0A81EA014B7}"/>
    <dgm:cxn modelId="{36F50656-429F-4787-A13C-047EA4F1B835}" srcId="{42D42628-864C-41D6-833F-2DBB342F4DB0}" destId="{FE07E314-7C47-49F7-ABA8-459C53DF9F58}" srcOrd="3" destOrd="0" parTransId="{40212DFF-D6B2-4731-9DCB-705E8937287E}" sibTransId="{2ACD5E00-2D3D-4C7B-B149-D20C0B0128F5}"/>
    <dgm:cxn modelId="{31CFB558-9A82-4D9E-B430-36B4225C936C}" type="presOf" srcId="{AB19BF3D-71B7-420A-9B58-4EC999BFEACE}" destId="{942CAE13-5475-4D1D-9844-CBF8063E7B3A}" srcOrd="0" destOrd="0" presId="urn:microsoft.com/office/officeart/2005/8/layout/hierarchy5"/>
    <dgm:cxn modelId="{0DCD7F59-501F-4EAA-8908-81C3F174E7C9}" srcId="{C664544A-97DB-447A-9334-CE3D3A7E0842}" destId="{3686A200-E478-4562-8B19-FD2DBBD557B6}" srcOrd="0" destOrd="0" parTransId="{A2B0C03D-874D-48F0-8AEB-6735F9546654}" sibTransId="{AFE54AA4-E896-4D7C-A98A-AA7AA56E9B8C}"/>
    <dgm:cxn modelId="{CBD4077C-0EDC-496B-B7DB-6684ABC70D22}" type="presOf" srcId="{387D218A-A60E-46BF-B8DF-74EBE2EE6103}" destId="{28FEAF4F-D4C4-4CFF-9F68-EB52B02E5327}" srcOrd="0" destOrd="0" presId="urn:microsoft.com/office/officeart/2005/8/layout/hierarchy5"/>
    <dgm:cxn modelId="{A964348B-6C96-44F8-AFBA-04BE3D95D644}" type="presOf" srcId="{2894C8AF-D636-4D87-883D-A013B89624C0}" destId="{1E80D4D6-D739-48D4-854F-7246B6884499}" srcOrd="0" destOrd="0" presId="urn:microsoft.com/office/officeart/2005/8/layout/hierarchy5"/>
    <dgm:cxn modelId="{BEF1719B-16EA-4923-B3A9-2140F82376F3}" type="presOf" srcId="{5CAF5A5D-7C9B-401C-BE74-431B71E06158}" destId="{C5C56649-78F0-44C9-A7E4-9D9566FB3499}" srcOrd="1" destOrd="0" presId="urn:microsoft.com/office/officeart/2005/8/layout/hierarchy5"/>
    <dgm:cxn modelId="{D407FBA3-F4A9-414F-BA05-833A069D30CD}" type="presOf" srcId="{EF83F0C4-0F0B-44AE-A15B-F4A09AB742B1}" destId="{42ABF004-9FD1-4A11-B578-5F9E46ACDE62}" srcOrd="1" destOrd="0" presId="urn:microsoft.com/office/officeart/2005/8/layout/hierarchy5"/>
    <dgm:cxn modelId="{395EE5A4-99F5-47C0-8623-DF6E26DA987F}" type="presOf" srcId="{D2FF1248-AF95-48A8-AB3C-58B1B6F3DDFA}" destId="{948919FF-5C38-4129-A241-32BE5E99506E}" srcOrd="0" destOrd="0" presId="urn:microsoft.com/office/officeart/2005/8/layout/hierarchy5"/>
    <dgm:cxn modelId="{5D980BA7-D78C-4F29-8BAA-5D05B0F2373C}" type="presOf" srcId="{DCFE3455-9E5A-4544-89D6-E8FE78993DBC}" destId="{E2388464-D486-4970-955F-696199FFE7D9}" srcOrd="0" destOrd="0" presId="urn:microsoft.com/office/officeart/2005/8/layout/hierarchy5"/>
    <dgm:cxn modelId="{D5153AA7-A262-4867-B982-D8BC7B5B2EF5}" type="presOf" srcId="{FE07E314-7C47-49F7-ABA8-459C53DF9F58}" destId="{383B3798-A64A-4CDB-A478-E382C3E3323B}" srcOrd="0" destOrd="0" presId="urn:microsoft.com/office/officeart/2005/8/layout/hierarchy5"/>
    <dgm:cxn modelId="{6BAC92AD-AADC-48BE-800C-3C17E584F27F}" type="presOf" srcId="{AB61F818-B7A1-4E9F-88F7-93A7A611E22A}" destId="{0DB9CA4D-6B44-43A0-84DD-7B16B64BDC2D}" srcOrd="1" destOrd="0" presId="urn:microsoft.com/office/officeart/2005/8/layout/hierarchy5"/>
    <dgm:cxn modelId="{CAF317B0-23ED-466B-AB3C-AFD2DFE0C270}" type="presOf" srcId="{C664544A-97DB-447A-9334-CE3D3A7E0842}" destId="{E3280E89-7843-4340-AE90-BAF879A24DE7}" srcOrd="0" destOrd="0" presId="urn:microsoft.com/office/officeart/2005/8/layout/hierarchy5"/>
    <dgm:cxn modelId="{5078ABB1-B724-46CD-A648-03B3E145EBB6}" type="presOf" srcId="{224D0E56-D2A7-49F6-A94C-031AA4725A52}" destId="{20092157-9F7F-4BE2-A1D7-258F2DDBD8A1}" srcOrd="0" destOrd="0" presId="urn:microsoft.com/office/officeart/2005/8/layout/hierarchy5"/>
    <dgm:cxn modelId="{E06FCDC1-A7B2-4B9D-BAE1-E6D6A1D38485}" type="presOf" srcId="{4CE439F0-58F3-4BE5-A28A-1DC030101349}" destId="{BDDD9190-FA14-40A0-9C2D-7688E618E6FA}" srcOrd="1" destOrd="0" presId="urn:microsoft.com/office/officeart/2005/8/layout/hierarchy5"/>
    <dgm:cxn modelId="{AB0DF0C8-F33B-4230-8751-6F80CEAD771F}" srcId="{387D218A-A60E-46BF-B8DF-74EBE2EE6103}" destId="{A05D3806-5723-4FF6-989A-CFBBE505DD4B}" srcOrd="0" destOrd="0" parTransId="{3B533E93-AA45-4AC9-9CB7-4EF287AB96B6}" sibTransId="{C1E7C596-43DD-4C48-95F5-50523BA11C29}"/>
    <dgm:cxn modelId="{10F82DCD-EFAB-4C3C-B1AA-6CE99C46771C}" type="presOf" srcId="{2259D132-D4D7-40EF-B531-A9E5550491FC}" destId="{A991DBC1-08E1-4E98-9376-C527C8E29CB2}" srcOrd="1" destOrd="0" presId="urn:microsoft.com/office/officeart/2005/8/layout/hierarchy5"/>
    <dgm:cxn modelId="{34D549DC-FA28-4BE2-A285-BBE1F8884F4C}" type="presOf" srcId="{4CE439F0-58F3-4BE5-A28A-1DC030101349}" destId="{9FB2D5D4-B939-4E91-9489-3BD0FFC0AB34}" srcOrd="0" destOrd="0" presId="urn:microsoft.com/office/officeart/2005/8/layout/hierarchy5"/>
    <dgm:cxn modelId="{BBE04AE4-6990-4911-A7E7-318E18EAC713}" type="presOf" srcId="{06809C2A-CF38-4ED4-9C17-2F7C4D9FB226}" destId="{CEE9EE6A-DE8D-4EE6-A923-CBDDE64B762E}" srcOrd="0" destOrd="0" presId="urn:microsoft.com/office/officeart/2005/8/layout/hierarchy5"/>
    <dgm:cxn modelId="{FD5DBBE7-444C-4654-B057-EE74F8B4A3A5}" srcId="{42D42628-864C-41D6-833F-2DBB342F4DB0}" destId="{C664544A-97DB-447A-9334-CE3D3A7E0842}" srcOrd="1" destOrd="0" parTransId="{9B5D3230-3109-4090-829A-D8DC55ACAFBD}" sibTransId="{29D3964B-CBB4-4662-BF7E-A7F7818B60A5}"/>
    <dgm:cxn modelId="{7D49E6F0-447C-4B60-BB2C-A6E0768CD7AD}" type="presOf" srcId="{9B5D3230-3109-4090-829A-D8DC55ACAFBD}" destId="{8624D6C7-93FC-4B79-8EE9-E2BD00F48665}" srcOrd="1" destOrd="0" presId="urn:microsoft.com/office/officeart/2005/8/layout/hierarchy5"/>
    <dgm:cxn modelId="{B47F3BF1-F994-4AA0-8785-B33B157CB3B5}" type="presOf" srcId="{DCFE3455-9E5A-4544-89D6-E8FE78993DBC}" destId="{29B783B7-619E-4E95-A69E-9A7402DBA5CE}" srcOrd="1" destOrd="0" presId="urn:microsoft.com/office/officeart/2005/8/layout/hierarchy5"/>
    <dgm:cxn modelId="{3C3CE245-98D5-4D5C-9501-D33A5645F099}" type="presParOf" srcId="{566BADB8-EDC4-4D6B-98E6-3187BCB0E671}" destId="{C7694D4E-6733-4B04-8065-370D640F3AED}" srcOrd="0" destOrd="0" presId="urn:microsoft.com/office/officeart/2005/8/layout/hierarchy5"/>
    <dgm:cxn modelId="{2B4AAABC-E06C-4405-BEBE-8A8A5B27BF8A}" type="presParOf" srcId="{C7694D4E-6733-4B04-8065-370D640F3AED}" destId="{D848675A-3CE9-4547-840A-4B9EA9546DBC}" srcOrd="0" destOrd="0" presId="urn:microsoft.com/office/officeart/2005/8/layout/hierarchy5"/>
    <dgm:cxn modelId="{D2C1BFAF-AB27-403A-B52E-1B3FCBC9490C}" type="presParOf" srcId="{D848675A-3CE9-4547-840A-4B9EA9546DBC}" destId="{AF743D51-EDA0-4771-BC2F-887E690EFFB5}" srcOrd="0" destOrd="0" presId="urn:microsoft.com/office/officeart/2005/8/layout/hierarchy5"/>
    <dgm:cxn modelId="{04194F3A-C027-408C-98A9-81D5C5B9B40B}" type="presParOf" srcId="{AF743D51-EDA0-4771-BC2F-887E690EFFB5}" destId="{9779BB16-CCBA-4156-9AC6-140868C9CB53}" srcOrd="0" destOrd="0" presId="urn:microsoft.com/office/officeart/2005/8/layout/hierarchy5"/>
    <dgm:cxn modelId="{C111814C-4472-4BF6-8C6B-0920FED299A2}" type="presParOf" srcId="{AF743D51-EDA0-4771-BC2F-887E690EFFB5}" destId="{50D1D348-8D7B-4B96-81B8-EA638EE36882}" srcOrd="1" destOrd="0" presId="urn:microsoft.com/office/officeart/2005/8/layout/hierarchy5"/>
    <dgm:cxn modelId="{F0FD10A8-B8B9-4253-BD57-841F82C54FB0}" type="presParOf" srcId="{50D1D348-8D7B-4B96-81B8-EA638EE36882}" destId="{A1240EB3-7E6E-4FAC-8C06-1F6D03F38845}" srcOrd="0" destOrd="0" presId="urn:microsoft.com/office/officeart/2005/8/layout/hierarchy5"/>
    <dgm:cxn modelId="{145AA472-7F9C-450B-9D47-EBBAE4DB96B5}" type="presParOf" srcId="{A1240EB3-7E6E-4FAC-8C06-1F6D03F38845}" destId="{42ABF004-9FD1-4A11-B578-5F9E46ACDE62}" srcOrd="0" destOrd="0" presId="urn:microsoft.com/office/officeart/2005/8/layout/hierarchy5"/>
    <dgm:cxn modelId="{9AED33E7-EC91-4770-83E3-DE2FF19813A4}" type="presParOf" srcId="{50D1D348-8D7B-4B96-81B8-EA638EE36882}" destId="{D16EE243-E8C9-4BD2-AF03-778A47A5C452}" srcOrd="1" destOrd="0" presId="urn:microsoft.com/office/officeart/2005/8/layout/hierarchy5"/>
    <dgm:cxn modelId="{3096E33C-BA57-4B4E-B3F9-E0AC422A1D65}" type="presParOf" srcId="{D16EE243-E8C9-4BD2-AF03-778A47A5C452}" destId="{28FEAF4F-D4C4-4CFF-9F68-EB52B02E5327}" srcOrd="0" destOrd="0" presId="urn:microsoft.com/office/officeart/2005/8/layout/hierarchy5"/>
    <dgm:cxn modelId="{5E8D14E5-4E3E-4F56-BF6C-BFA7CF399379}" type="presParOf" srcId="{D16EE243-E8C9-4BD2-AF03-778A47A5C452}" destId="{5B26EF9B-7B2F-457E-86C1-79A0B2319CA2}" srcOrd="1" destOrd="0" presId="urn:microsoft.com/office/officeart/2005/8/layout/hierarchy5"/>
    <dgm:cxn modelId="{43F97EB9-699D-4AF7-83AA-0ECF608A3AF7}" type="presParOf" srcId="{5B26EF9B-7B2F-457E-86C1-79A0B2319CA2}" destId="{ED98E78F-CF99-431D-9927-14958BFA225F}" srcOrd="0" destOrd="0" presId="urn:microsoft.com/office/officeart/2005/8/layout/hierarchy5"/>
    <dgm:cxn modelId="{72583AA1-6E89-4D45-A9DA-6E521B5FA868}" type="presParOf" srcId="{ED98E78F-CF99-431D-9927-14958BFA225F}" destId="{E0A69EA8-5EE8-4CF3-BE86-52EC7F33BAA3}" srcOrd="0" destOrd="0" presId="urn:microsoft.com/office/officeart/2005/8/layout/hierarchy5"/>
    <dgm:cxn modelId="{D52E5F81-BA7D-4B06-8AC4-B86D6B92BAB1}" type="presParOf" srcId="{5B26EF9B-7B2F-457E-86C1-79A0B2319CA2}" destId="{86588888-8D6C-4A68-8F51-E091EE2F21E2}" srcOrd="1" destOrd="0" presId="urn:microsoft.com/office/officeart/2005/8/layout/hierarchy5"/>
    <dgm:cxn modelId="{84B769AF-5D79-4CFB-9795-B6F00A0D0CDE}" type="presParOf" srcId="{86588888-8D6C-4A68-8F51-E091EE2F21E2}" destId="{D93CC81D-22D6-46BE-B548-433266E0657D}" srcOrd="0" destOrd="0" presId="urn:microsoft.com/office/officeart/2005/8/layout/hierarchy5"/>
    <dgm:cxn modelId="{CC54C24C-FE12-4C9A-8454-EBC411E65522}" type="presParOf" srcId="{86588888-8D6C-4A68-8F51-E091EE2F21E2}" destId="{B9705FB6-8D56-4D27-AE6E-65AEB8A9E271}" srcOrd="1" destOrd="0" presId="urn:microsoft.com/office/officeart/2005/8/layout/hierarchy5"/>
    <dgm:cxn modelId="{7C637FD8-BDE6-4A21-B838-A134D4E93E8B}" type="presParOf" srcId="{B9705FB6-8D56-4D27-AE6E-65AEB8A9E271}" destId="{1E80D4D6-D739-48D4-854F-7246B6884499}" srcOrd="0" destOrd="0" presId="urn:microsoft.com/office/officeart/2005/8/layout/hierarchy5"/>
    <dgm:cxn modelId="{21C8F1B9-4CBE-4782-8D6B-75D6E6D68E09}" type="presParOf" srcId="{1E80D4D6-D739-48D4-854F-7246B6884499}" destId="{2CAC3713-76BA-43BB-97EF-69AB31D8D9BA}" srcOrd="0" destOrd="0" presId="urn:microsoft.com/office/officeart/2005/8/layout/hierarchy5"/>
    <dgm:cxn modelId="{DDB87C51-E4AD-403C-8786-0F8AF0DD6BF2}" type="presParOf" srcId="{B9705FB6-8D56-4D27-AE6E-65AEB8A9E271}" destId="{176C23B4-4080-461F-864A-C3239C145863}" srcOrd="1" destOrd="0" presId="urn:microsoft.com/office/officeart/2005/8/layout/hierarchy5"/>
    <dgm:cxn modelId="{9241E86A-B534-4303-A7F6-FA08C3EC92C0}" type="presParOf" srcId="{176C23B4-4080-461F-864A-C3239C145863}" destId="{CEE9EE6A-DE8D-4EE6-A923-CBDDE64B762E}" srcOrd="0" destOrd="0" presId="urn:microsoft.com/office/officeart/2005/8/layout/hierarchy5"/>
    <dgm:cxn modelId="{72955632-29E6-43C3-BCBD-3DE2CF9E29F8}" type="presParOf" srcId="{176C23B4-4080-461F-864A-C3239C145863}" destId="{14962810-D098-416F-8281-549DCABF7396}" srcOrd="1" destOrd="0" presId="urn:microsoft.com/office/officeart/2005/8/layout/hierarchy5"/>
    <dgm:cxn modelId="{52AE50C1-2D77-4D6F-A975-E36D60C1B34C}" type="presParOf" srcId="{50D1D348-8D7B-4B96-81B8-EA638EE36882}" destId="{EA0E748A-147E-4C21-8E00-70EAA2D2150B}" srcOrd="2" destOrd="0" presId="urn:microsoft.com/office/officeart/2005/8/layout/hierarchy5"/>
    <dgm:cxn modelId="{0A790382-8418-48D5-B585-A87653C4D2BC}" type="presParOf" srcId="{EA0E748A-147E-4C21-8E00-70EAA2D2150B}" destId="{8624D6C7-93FC-4B79-8EE9-E2BD00F48665}" srcOrd="0" destOrd="0" presId="urn:microsoft.com/office/officeart/2005/8/layout/hierarchy5"/>
    <dgm:cxn modelId="{0C71C7F7-47AC-4042-BBAF-C807CD074534}" type="presParOf" srcId="{50D1D348-8D7B-4B96-81B8-EA638EE36882}" destId="{38841BF9-5770-401E-855F-9D9FF2E00D25}" srcOrd="3" destOrd="0" presId="urn:microsoft.com/office/officeart/2005/8/layout/hierarchy5"/>
    <dgm:cxn modelId="{163BBCCB-BBDE-4368-866B-48EA85D4F871}" type="presParOf" srcId="{38841BF9-5770-401E-855F-9D9FF2E00D25}" destId="{E3280E89-7843-4340-AE90-BAF879A24DE7}" srcOrd="0" destOrd="0" presId="urn:microsoft.com/office/officeart/2005/8/layout/hierarchy5"/>
    <dgm:cxn modelId="{F8C5643A-EE5C-4A4C-884F-84703EE1DF20}" type="presParOf" srcId="{38841BF9-5770-401E-855F-9D9FF2E00D25}" destId="{F1A6C080-6B66-48B8-B261-335E4E098AAA}" srcOrd="1" destOrd="0" presId="urn:microsoft.com/office/officeart/2005/8/layout/hierarchy5"/>
    <dgm:cxn modelId="{9593770A-0FE5-474C-99E4-89915EE873EB}" type="presParOf" srcId="{F1A6C080-6B66-48B8-B261-335E4E098AAA}" destId="{2F1B74A2-56AF-4D00-8B39-C4930B53C190}" srcOrd="0" destOrd="0" presId="urn:microsoft.com/office/officeart/2005/8/layout/hierarchy5"/>
    <dgm:cxn modelId="{0474543A-0958-4EE9-9A67-3B093F710E55}" type="presParOf" srcId="{2F1B74A2-56AF-4D00-8B39-C4930B53C190}" destId="{6DCF686D-C35F-4D73-B132-F15F6B1F4DD0}" srcOrd="0" destOrd="0" presId="urn:microsoft.com/office/officeart/2005/8/layout/hierarchy5"/>
    <dgm:cxn modelId="{E89403BD-B8BF-47D2-93F5-BEEDE958109C}" type="presParOf" srcId="{F1A6C080-6B66-48B8-B261-335E4E098AAA}" destId="{E02F36EE-EC64-4100-B8D6-A02CE67DF895}" srcOrd="1" destOrd="0" presId="urn:microsoft.com/office/officeart/2005/8/layout/hierarchy5"/>
    <dgm:cxn modelId="{63DBAA53-377E-41F7-89F8-332BA399271F}" type="presParOf" srcId="{E02F36EE-EC64-4100-B8D6-A02CE67DF895}" destId="{7C33241E-5B0A-4521-8DB3-43FF1BB0286E}" srcOrd="0" destOrd="0" presId="urn:microsoft.com/office/officeart/2005/8/layout/hierarchy5"/>
    <dgm:cxn modelId="{40EC159F-8D4A-407B-90BE-858457FE24B6}" type="presParOf" srcId="{E02F36EE-EC64-4100-B8D6-A02CE67DF895}" destId="{95E7CB2A-593D-4057-828E-1C660F6F3D13}" srcOrd="1" destOrd="0" presId="urn:microsoft.com/office/officeart/2005/8/layout/hierarchy5"/>
    <dgm:cxn modelId="{309F4D83-994D-42F8-896D-476500ED14A4}" type="presParOf" srcId="{95E7CB2A-593D-4057-828E-1C660F6F3D13}" destId="{948919FF-5C38-4129-A241-32BE5E99506E}" srcOrd="0" destOrd="0" presId="urn:microsoft.com/office/officeart/2005/8/layout/hierarchy5"/>
    <dgm:cxn modelId="{DD70C124-5A74-4C9B-8D2B-85EAA782D5B7}" type="presParOf" srcId="{948919FF-5C38-4129-A241-32BE5E99506E}" destId="{70773A56-10B4-4956-AF8F-8ADA1877716A}" srcOrd="0" destOrd="0" presId="urn:microsoft.com/office/officeart/2005/8/layout/hierarchy5"/>
    <dgm:cxn modelId="{007DD802-EF9D-48A1-BE09-62619BDCDAAB}" type="presParOf" srcId="{95E7CB2A-593D-4057-828E-1C660F6F3D13}" destId="{E015DB2A-9376-4878-AFC7-B605079324E9}" srcOrd="1" destOrd="0" presId="urn:microsoft.com/office/officeart/2005/8/layout/hierarchy5"/>
    <dgm:cxn modelId="{5C63108E-FCFF-4A20-AB9F-68C1B1110131}" type="presParOf" srcId="{E015DB2A-9376-4878-AFC7-B605079324E9}" destId="{7EDED49E-56F5-43E6-B26A-F418BB716A3B}" srcOrd="0" destOrd="0" presId="urn:microsoft.com/office/officeart/2005/8/layout/hierarchy5"/>
    <dgm:cxn modelId="{FA523EFA-55C5-4570-96D4-9655B624329B}" type="presParOf" srcId="{E015DB2A-9376-4878-AFC7-B605079324E9}" destId="{07F5F574-E7F2-4B0C-A221-C0AF3F0F5C2C}" srcOrd="1" destOrd="0" presId="urn:microsoft.com/office/officeart/2005/8/layout/hierarchy5"/>
    <dgm:cxn modelId="{0C7B669B-9D16-4923-9DCF-BC1F9B7C8AE0}" type="presParOf" srcId="{50D1D348-8D7B-4B96-81B8-EA638EE36882}" destId="{E2388464-D486-4970-955F-696199FFE7D9}" srcOrd="4" destOrd="0" presId="urn:microsoft.com/office/officeart/2005/8/layout/hierarchy5"/>
    <dgm:cxn modelId="{4E4E921A-66D4-427F-A619-98CCC1B58332}" type="presParOf" srcId="{E2388464-D486-4970-955F-696199FFE7D9}" destId="{29B783B7-619E-4E95-A69E-9A7402DBA5CE}" srcOrd="0" destOrd="0" presId="urn:microsoft.com/office/officeart/2005/8/layout/hierarchy5"/>
    <dgm:cxn modelId="{0C69FC4A-7EA1-4BE8-B71D-59DDC326ABD1}" type="presParOf" srcId="{50D1D348-8D7B-4B96-81B8-EA638EE36882}" destId="{F003E848-9A4C-40A4-A33C-4FCECD350482}" srcOrd="5" destOrd="0" presId="urn:microsoft.com/office/officeart/2005/8/layout/hierarchy5"/>
    <dgm:cxn modelId="{23528F0A-8FF1-4FE8-973A-D733C77D72BD}" type="presParOf" srcId="{F003E848-9A4C-40A4-A33C-4FCECD350482}" destId="{942CAE13-5475-4D1D-9844-CBF8063E7B3A}" srcOrd="0" destOrd="0" presId="urn:microsoft.com/office/officeart/2005/8/layout/hierarchy5"/>
    <dgm:cxn modelId="{EAE66E0B-C74A-4C4A-A4A7-5676CBC429E8}" type="presParOf" srcId="{F003E848-9A4C-40A4-A33C-4FCECD350482}" destId="{B9E49BC8-58AD-4572-870D-6E3E17308AD0}" srcOrd="1" destOrd="0" presId="urn:microsoft.com/office/officeart/2005/8/layout/hierarchy5"/>
    <dgm:cxn modelId="{159104F4-21ED-4994-BBC1-D0A77D7F3567}" type="presParOf" srcId="{B9E49BC8-58AD-4572-870D-6E3E17308AD0}" destId="{CBF37061-EC40-49AE-A08B-8AEC417A965B}" srcOrd="0" destOrd="0" presId="urn:microsoft.com/office/officeart/2005/8/layout/hierarchy5"/>
    <dgm:cxn modelId="{5BFFB621-4865-4EC2-A52D-E142383BF34D}" type="presParOf" srcId="{CBF37061-EC40-49AE-A08B-8AEC417A965B}" destId="{A991DBC1-08E1-4E98-9376-C527C8E29CB2}" srcOrd="0" destOrd="0" presId="urn:microsoft.com/office/officeart/2005/8/layout/hierarchy5"/>
    <dgm:cxn modelId="{9E01955C-7CEF-49F2-98A3-2592C1302CE7}" type="presParOf" srcId="{B9E49BC8-58AD-4572-870D-6E3E17308AD0}" destId="{CF998A52-EF41-47F1-82D1-49145885E23B}" srcOrd="1" destOrd="0" presId="urn:microsoft.com/office/officeart/2005/8/layout/hierarchy5"/>
    <dgm:cxn modelId="{D6237177-225E-45ED-9202-70C091C1AAF7}" type="presParOf" srcId="{CF998A52-EF41-47F1-82D1-49145885E23B}" destId="{FC6A2A18-9F0E-46C0-BDC1-59C5CBB1E152}" srcOrd="0" destOrd="0" presId="urn:microsoft.com/office/officeart/2005/8/layout/hierarchy5"/>
    <dgm:cxn modelId="{E7B0FE2A-0C19-4E97-863D-459623E501DA}" type="presParOf" srcId="{CF998A52-EF41-47F1-82D1-49145885E23B}" destId="{22DA3086-D406-4B94-929B-F26566BA02BE}" srcOrd="1" destOrd="0" presId="urn:microsoft.com/office/officeart/2005/8/layout/hierarchy5"/>
    <dgm:cxn modelId="{BCD2F5E9-D107-446F-BCA5-71025B936799}" type="presParOf" srcId="{22DA3086-D406-4B94-929B-F26566BA02BE}" destId="{4AFB1EC8-529C-4B82-83C8-2D274C71EED6}" srcOrd="0" destOrd="0" presId="urn:microsoft.com/office/officeart/2005/8/layout/hierarchy5"/>
    <dgm:cxn modelId="{F3D5F154-B65E-4AEF-B64B-19A4AE2B4688}" type="presParOf" srcId="{4AFB1EC8-529C-4B82-83C8-2D274C71EED6}" destId="{0DB9CA4D-6B44-43A0-84DD-7B16B64BDC2D}" srcOrd="0" destOrd="0" presId="urn:microsoft.com/office/officeart/2005/8/layout/hierarchy5"/>
    <dgm:cxn modelId="{F0F330D3-271B-4446-93D4-19DEE8F03D7E}" type="presParOf" srcId="{22DA3086-D406-4B94-929B-F26566BA02BE}" destId="{F2F19D20-630E-451E-8953-85387E17EBAA}" srcOrd="1" destOrd="0" presId="urn:microsoft.com/office/officeart/2005/8/layout/hierarchy5"/>
    <dgm:cxn modelId="{44CD5A69-B807-4FE9-B6DF-441C8640348E}" type="presParOf" srcId="{F2F19D20-630E-451E-8953-85387E17EBAA}" destId="{1EA9D9EF-1845-4665-BF8B-E1892DC05BB6}" srcOrd="0" destOrd="0" presId="urn:microsoft.com/office/officeart/2005/8/layout/hierarchy5"/>
    <dgm:cxn modelId="{1F1CEF10-C95A-42C3-9F2E-12143BEF6824}" type="presParOf" srcId="{F2F19D20-630E-451E-8953-85387E17EBAA}" destId="{45060988-E648-44E6-9AED-1812C955DF8D}" srcOrd="1" destOrd="0" presId="urn:microsoft.com/office/officeart/2005/8/layout/hierarchy5"/>
    <dgm:cxn modelId="{B7C97AD3-854C-4B72-A30C-6218B1EBAC79}" type="presParOf" srcId="{50D1D348-8D7B-4B96-81B8-EA638EE36882}" destId="{CAE9E36D-06A7-4A7B-BF99-F0B21ADD6408}" srcOrd="6" destOrd="0" presId="urn:microsoft.com/office/officeart/2005/8/layout/hierarchy5"/>
    <dgm:cxn modelId="{F89BBC9E-681C-4D1D-BCBC-2BC001F4B6AA}" type="presParOf" srcId="{CAE9E36D-06A7-4A7B-BF99-F0B21ADD6408}" destId="{027C6AF1-E907-4521-8B8F-1456AF6626AF}" srcOrd="0" destOrd="0" presId="urn:microsoft.com/office/officeart/2005/8/layout/hierarchy5"/>
    <dgm:cxn modelId="{4107211A-ECE9-4088-B2B6-73C2CFFA8718}" type="presParOf" srcId="{50D1D348-8D7B-4B96-81B8-EA638EE36882}" destId="{0B06DC52-C96A-4DF1-8818-9A9AD545209C}" srcOrd="7" destOrd="0" presId="urn:microsoft.com/office/officeart/2005/8/layout/hierarchy5"/>
    <dgm:cxn modelId="{84A36671-F2F9-43BE-BDD6-9DD708710FF4}" type="presParOf" srcId="{0B06DC52-C96A-4DF1-8818-9A9AD545209C}" destId="{383B3798-A64A-4CDB-A478-E382C3E3323B}" srcOrd="0" destOrd="0" presId="urn:microsoft.com/office/officeart/2005/8/layout/hierarchy5"/>
    <dgm:cxn modelId="{99360892-2CA2-46CC-B478-F54CE358AF47}" type="presParOf" srcId="{0B06DC52-C96A-4DF1-8818-9A9AD545209C}" destId="{111DC693-FAB5-473B-BCB6-630B58D2F24B}" srcOrd="1" destOrd="0" presId="urn:microsoft.com/office/officeart/2005/8/layout/hierarchy5"/>
    <dgm:cxn modelId="{1691B632-5C92-4215-90C9-99D934779922}" type="presParOf" srcId="{111DC693-FAB5-473B-BCB6-630B58D2F24B}" destId="{2D2B0C03-C543-431B-A426-F0F4A9947DF3}" srcOrd="0" destOrd="0" presId="urn:microsoft.com/office/officeart/2005/8/layout/hierarchy5"/>
    <dgm:cxn modelId="{469C38E0-E5C7-402B-A76F-9A665A7C2CEC}" type="presParOf" srcId="{2D2B0C03-C543-431B-A426-F0F4A9947DF3}" destId="{C5C56649-78F0-44C9-A7E4-9D9566FB3499}" srcOrd="0" destOrd="0" presId="urn:microsoft.com/office/officeart/2005/8/layout/hierarchy5"/>
    <dgm:cxn modelId="{B5E89AFD-722B-4E5E-A839-F13D7A936A14}" type="presParOf" srcId="{111DC693-FAB5-473B-BCB6-630B58D2F24B}" destId="{53171C6F-ED56-4C25-AAC3-5A91A620737C}" srcOrd="1" destOrd="0" presId="urn:microsoft.com/office/officeart/2005/8/layout/hierarchy5"/>
    <dgm:cxn modelId="{D59B09CF-5C57-411C-99CE-F85B2FF54788}" type="presParOf" srcId="{53171C6F-ED56-4C25-AAC3-5A91A620737C}" destId="{3CC7F3D2-104C-4ED1-9D02-3A73395A310C}" srcOrd="0" destOrd="0" presId="urn:microsoft.com/office/officeart/2005/8/layout/hierarchy5"/>
    <dgm:cxn modelId="{5EB6A99E-B9DF-4B31-A5D3-55EB4474C40E}" type="presParOf" srcId="{53171C6F-ED56-4C25-AAC3-5A91A620737C}" destId="{8AEFACED-04DE-4FD5-90D5-A7B3664A6009}" srcOrd="1" destOrd="0" presId="urn:microsoft.com/office/officeart/2005/8/layout/hierarchy5"/>
    <dgm:cxn modelId="{75433DDD-8D79-4DA8-900A-0E978C8827CD}" type="presParOf" srcId="{8AEFACED-04DE-4FD5-90D5-A7B3664A6009}" destId="{9FB2D5D4-B939-4E91-9489-3BD0FFC0AB34}" srcOrd="0" destOrd="0" presId="urn:microsoft.com/office/officeart/2005/8/layout/hierarchy5"/>
    <dgm:cxn modelId="{303AC2B8-E60D-483E-9C29-8B5227FDCC31}" type="presParOf" srcId="{9FB2D5D4-B939-4E91-9489-3BD0FFC0AB34}" destId="{BDDD9190-FA14-40A0-9C2D-7688E618E6FA}" srcOrd="0" destOrd="0" presId="urn:microsoft.com/office/officeart/2005/8/layout/hierarchy5"/>
    <dgm:cxn modelId="{AF2599EC-A584-4570-8F70-A6346655CF42}" type="presParOf" srcId="{8AEFACED-04DE-4FD5-90D5-A7B3664A6009}" destId="{B5739849-1EEA-4C01-81DF-7D4247CE4636}" srcOrd="1" destOrd="0" presId="urn:microsoft.com/office/officeart/2005/8/layout/hierarchy5"/>
    <dgm:cxn modelId="{B1401663-6566-4F54-9C9A-5DF1CFB883C0}" type="presParOf" srcId="{B5739849-1EEA-4C01-81DF-7D4247CE4636}" destId="{20092157-9F7F-4BE2-A1D7-258F2DDBD8A1}" srcOrd="0" destOrd="0" presId="urn:microsoft.com/office/officeart/2005/8/layout/hierarchy5"/>
    <dgm:cxn modelId="{15A32D07-4D6F-4FB4-8034-8B46121B9FBA}" type="presParOf" srcId="{B5739849-1EEA-4C01-81DF-7D4247CE4636}" destId="{CD744CE9-03B2-4584-B771-13A0071135CF}" srcOrd="1" destOrd="0" presId="urn:microsoft.com/office/officeart/2005/8/layout/hierarchy5"/>
    <dgm:cxn modelId="{D8117CA8-3C73-48D5-997D-D1F133535F9B}" type="presParOf" srcId="{566BADB8-EDC4-4D6B-98E6-3187BCB0E671}" destId="{F632F053-C9EE-461C-B6A6-A661C77E7DA7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DE9FF-EE02-4F3C-9868-DCCBDF8C6D75}">
      <dsp:nvSpPr>
        <dsp:cNvPr id="0" name=""/>
        <dsp:cNvSpPr/>
      </dsp:nvSpPr>
      <dsp:spPr>
        <a:xfrm>
          <a:off x="10551394" y="2547847"/>
          <a:ext cx="795035" cy="200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34"/>
              </a:lnTo>
              <a:lnTo>
                <a:pt x="795035" y="132134"/>
              </a:lnTo>
              <a:lnTo>
                <a:pt x="795035" y="20087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30E944-BD16-40F7-9D5E-F69D0865BEE5}">
      <dsp:nvSpPr>
        <dsp:cNvPr id="0" name=""/>
        <dsp:cNvSpPr/>
      </dsp:nvSpPr>
      <dsp:spPr>
        <a:xfrm>
          <a:off x="10431339" y="2547847"/>
          <a:ext cx="91440" cy="207962"/>
        </a:xfrm>
        <a:custGeom>
          <a:avLst/>
          <a:gdLst/>
          <a:ahLst/>
          <a:cxnLst/>
          <a:rect l="0" t="0" r="0" b="0"/>
          <a:pathLst>
            <a:path>
              <a:moveTo>
                <a:pt x="120055" y="0"/>
              </a:moveTo>
              <a:lnTo>
                <a:pt x="120055" y="139222"/>
              </a:lnTo>
              <a:lnTo>
                <a:pt x="45720" y="139222"/>
              </a:lnTo>
              <a:lnTo>
                <a:pt x="45720" y="207962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1B7CC0-2CB2-4770-A2E5-C55FE282B990}">
      <dsp:nvSpPr>
        <dsp:cNvPr id="0" name=""/>
        <dsp:cNvSpPr/>
      </dsp:nvSpPr>
      <dsp:spPr>
        <a:xfrm>
          <a:off x="9491978" y="2547847"/>
          <a:ext cx="1059415" cy="197680"/>
        </a:xfrm>
        <a:custGeom>
          <a:avLst/>
          <a:gdLst/>
          <a:ahLst/>
          <a:cxnLst/>
          <a:rect l="0" t="0" r="0" b="0"/>
          <a:pathLst>
            <a:path>
              <a:moveTo>
                <a:pt x="1059415" y="0"/>
              </a:moveTo>
              <a:lnTo>
                <a:pt x="1059415" y="128940"/>
              </a:lnTo>
              <a:lnTo>
                <a:pt x="0" y="128940"/>
              </a:lnTo>
              <a:lnTo>
                <a:pt x="0" y="19768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305F23-C261-4B56-834C-B2644AC93B62}">
      <dsp:nvSpPr>
        <dsp:cNvPr id="0" name=""/>
        <dsp:cNvSpPr/>
      </dsp:nvSpPr>
      <dsp:spPr>
        <a:xfrm>
          <a:off x="5904272" y="1659124"/>
          <a:ext cx="4647122" cy="448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0047"/>
              </a:lnTo>
              <a:lnTo>
                <a:pt x="4647122" y="380047"/>
              </a:lnTo>
              <a:lnTo>
                <a:pt x="4647122" y="448787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63B50-BB33-4A6D-8911-1690C0C7064E}">
      <dsp:nvSpPr>
        <dsp:cNvPr id="0" name=""/>
        <dsp:cNvSpPr/>
      </dsp:nvSpPr>
      <dsp:spPr>
        <a:xfrm>
          <a:off x="5876031" y="2579012"/>
          <a:ext cx="2072127" cy="19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257"/>
              </a:lnTo>
              <a:lnTo>
                <a:pt x="2072127" y="129257"/>
              </a:lnTo>
              <a:lnTo>
                <a:pt x="2072127" y="197997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1FFBD-E339-4114-B977-EC87172DDBD1}">
      <dsp:nvSpPr>
        <dsp:cNvPr id="0" name=""/>
        <dsp:cNvSpPr/>
      </dsp:nvSpPr>
      <dsp:spPr>
        <a:xfrm>
          <a:off x="5876031" y="2579012"/>
          <a:ext cx="768845" cy="234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275"/>
              </a:lnTo>
              <a:lnTo>
                <a:pt x="768845" y="165275"/>
              </a:lnTo>
              <a:lnTo>
                <a:pt x="768845" y="234015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9991C-D74E-4313-8AA6-89DB2D052B1F}">
      <dsp:nvSpPr>
        <dsp:cNvPr id="0" name=""/>
        <dsp:cNvSpPr/>
      </dsp:nvSpPr>
      <dsp:spPr>
        <a:xfrm>
          <a:off x="5573684" y="3235282"/>
          <a:ext cx="868175" cy="40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639"/>
              </a:lnTo>
              <a:lnTo>
                <a:pt x="868175" y="339639"/>
              </a:lnTo>
              <a:lnTo>
                <a:pt x="868175" y="408379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5349D-E29F-40C4-AFEF-3D33F9D72E4C}">
      <dsp:nvSpPr>
        <dsp:cNvPr id="0" name=""/>
        <dsp:cNvSpPr/>
      </dsp:nvSpPr>
      <dsp:spPr>
        <a:xfrm>
          <a:off x="5250376" y="3235282"/>
          <a:ext cx="323308" cy="385880"/>
        </a:xfrm>
        <a:custGeom>
          <a:avLst/>
          <a:gdLst/>
          <a:ahLst/>
          <a:cxnLst/>
          <a:rect l="0" t="0" r="0" b="0"/>
          <a:pathLst>
            <a:path>
              <a:moveTo>
                <a:pt x="323308" y="0"/>
              </a:moveTo>
              <a:lnTo>
                <a:pt x="323308" y="317140"/>
              </a:lnTo>
              <a:lnTo>
                <a:pt x="0" y="317140"/>
              </a:lnTo>
              <a:lnTo>
                <a:pt x="0" y="385880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4953D-7F88-4BB6-A4BB-03F0D1AD119F}">
      <dsp:nvSpPr>
        <dsp:cNvPr id="0" name=""/>
        <dsp:cNvSpPr/>
      </dsp:nvSpPr>
      <dsp:spPr>
        <a:xfrm>
          <a:off x="4033874" y="3235282"/>
          <a:ext cx="1539810" cy="359449"/>
        </a:xfrm>
        <a:custGeom>
          <a:avLst/>
          <a:gdLst/>
          <a:ahLst/>
          <a:cxnLst/>
          <a:rect l="0" t="0" r="0" b="0"/>
          <a:pathLst>
            <a:path>
              <a:moveTo>
                <a:pt x="1539810" y="0"/>
              </a:moveTo>
              <a:lnTo>
                <a:pt x="1539810" y="290709"/>
              </a:lnTo>
              <a:lnTo>
                <a:pt x="0" y="290709"/>
              </a:lnTo>
              <a:lnTo>
                <a:pt x="0" y="359449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C025F-51A6-40FE-83C6-4B00A10F33F1}">
      <dsp:nvSpPr>
        <dsp:cNvPr id="0" name=""/>
        <dsp:cNvSpPr/>
      </dsp:nvSpPr>
      <dsp:spPr>
        <a:xfrm>
          <a:off x="5573684" y="2579012"/>
          <a:ext cx="302347" cy="216334"/>
        </a:xfrm>
        <a:custGeom>
          <a:avLst/>
          <a:gdLst/>
          <a:ahLst/>
          <a:cxnLst/>
          <a:rect l="0" t="0" r="0" b="0"/>
          <a:pathLst>
            <a:path>
              <a:moveTo>
                <a:pt x="302347" y="0"/>
              </a:moveTo>
              <a:lnTo>
                <a:pt x="302347" y="147594"/>
              </a:lnTo>
              <a:lnTo>
                <a:pt x="0" y="147594"/>
              </a:lnTo>
              <a:lnTo>
                <a:pt x="0" y="21633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CCBCCD-919E-4427-9214-D5BDA4714F11}">
      <dsp:nvSpPr>
        <dsp:cNvPr id="0" name=""/>
        <dsp:cNvSpPr/>
      </dsp:nvSpPr>
      <dsp:spPr>
        <a:xfrm>
          <a:off x="3837957" y="2579012"/>
          <a:ext cx="2038074" cy="201732"/>
        </a:xfrm>
        <a:custGeom>
          <a:avLst/>
          <a:gdLst/>
          <a:ahLst/>
          <a:cxnLst/>
          <a:rect l="0" t="0" r="0" b="0"/>
          <a:pathLst>
            <a:path>
              <a:moveTo>
                <a:pt x="2038074" y="0"/>
              </a:moveTo>
              <a:lnTo>
                <a:pt x="2038074" y="132992"/>
              </a:lnTo>
              <a:lnTo>
                <a:pt x="0" y="132992"/>
              </a:lnTo>
              <a:lnTo>
                <a:pt x="0" y="201732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84072-1505-42FA-976C-B107C337DB8B}">
      <dsp:nvSpPr>
        <dsp:cNvPr id="0" name=""/>
        <dsp:cNvSpPr/>
      </dsp:nvSpPr>
      <dsp:spPr>
        <a:xfrm>
          <a:off x="5830311" y="1659124"/>
          <a:ext cx="91440" cy="479952"/>
        </a:xfrm>
        <a:custGeom>
          <a:avLst/>
          <a:gdLst/>
          <a:ahLst/>
          <a:cxnLst/>
          <a:rect l="0" t="0" r="0" b="0"/>
          <a:pathLst>
            <a:path>
              <a:moveTo>
                <a:pt x="73960" y="0"/>
              </a:moveTo>
              <a:lnTo>
                <a:pt x="73960" y="411212"/>
              </a:lnTo>
              <a:lnTo>
                <a:pt x="45720" y="411212"/>
              </a:lnTo>
              <a:lnTo>
                <a:pt x="45720" y="47995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CBC0A-DB97-459A-B879-01E60C1730FE}">
      <dsp:nvSpPr>
        <dsp:cNvPr id="0" name=""/>
        <dsp:cNvSpPr/>
      </dsp:nvSpPr>
      <dsp:spPr>
        <a:xfrm>
          <a:off x="1994988" y="2544902"/>
          <a:ext cx="5779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64474"/>
              </a:lnTo>
              <a:lnTo>
                <a:pt x="577908" y="64474"/>
              </a:lnTo>
              <a:lnTo>
                <a:pt x="577908" y="13321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EDC26-84B4-43D3-A9F6-A7479F9E7654}">
      <dsp:nvSpPr>
        <dsp:cNvPr id="0" name=""/>
        <dsp:cNvSpPr/>
      </dsp:nvSpPr>
      <dsp:spPr>
        <a:xfrm>
          <a:off x="1065772" y="2590622"/>
          <a:ext cx="929216" cy="96499"/>
        </a:xfrm>
        <a:custGeom>
          <a:avLst/>
          <a:gdLst/>
          <a:ahLst/>
          <a:cxnLst/>
          <a:rect l="0" t="0" r="0" b="0"/>
          <a:pathLst>
            <a:path>
              <a:moveTo>
                <a:pt x="929216" y="0"/>
              </a:moveTo>
              <a:lnTo>
                <a:pt x="929216" y="27759"/>
              </a:lnTo>
              <a:lnTo>
                <a:pt x="0" y="27759"/>
              </a:lnTo>
              <a:lnTo>
                <a:pt x="0" y="96499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D4971A-7813-4C52-8E9F-B86D65A5FB66}">
      <dsp:nvSpPr>
        <dsp:cNvPr id="0" name=""/>
        <dsp:cNvSpPr/>
      </dsp:nvSpPr>
      <dsp:spPr>
        <a:xfrm>
          <a:off x="1994988" y="1659124"/>
          <a:ext cx="3909283" cy="491562"/>
        </a:xfrm>
        <a:custGeom>
          <a:avLst/>
          <a:gdLst/>
          <a:ahLst/>
          <a:cxnLst/>
          <a:rect l="0" t="0" r="0" b="0"/>
          <a:pathLst>
            <a:path>
              <a:moveTo>
                <a:pt x="3909283" y="0"/>
              </a:moveTo>
              <a:lnTo>
                <a:pt x="3909283" y="422822"/>
              </a:lnTo>
              <a:lnTo>
                <a:pt x="0" y="422822"/>
              </a:lnTo>
              <a:lnTo>
                <a:pt x="0" y="49156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3F028-A1D8-4BA9-872D-8805249CAFFF}">
      <dsp:nvSpPr>
        <dsp:cNvPr id="0" name=""/>
        <dsp:cNvSpPr/>
      </dsp:nvSpPr>
      <dsp:spPr>
        <a:xfrm>
          <a:off x="5461914" y="819986"/>
          <a:ext cx="884715" cy="8391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0C1A9-728C-4EE3-8EC5-CBFC8E72ED8E}">
      <dsp:nvSpPr>
        <dsp:cNvPr id="0" name=""/>
        <dsp:cNvSpPr/>
      </dsp:nvSpPr>
      <dsp:spPr>
        <a:xfrm>
          <a:off x="6576076" y="909288"/>
          <a:ext cx="2077337" cy="614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 dirty="0">
              <a:solidFill>
                <a:srgbClr val="3B424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rPr>
            <a:t>“问需金山”公众号</a:t>
          </a:r>
          <a:endParaRPr lang="zh-CN" altLang="en-US" sz="2800" b="1" kern="1200" dirty="0">
            <a:solidFill>
              <a:srgbClr val="3B424B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6576076" y="909288"/>
        <a:ext cx="2077337" cy="614339"/>
      </dsp:txXfrm>
    </dsp:sp>
    <dsp:sp modelId="{429CFC64-F95E-4CC2-A165-24181D9A6616}">
      <dsp:nvSpPr>
        <dsp:cNvPr id="0" name=""/>
        <dsp:cNvSpPr/>
      </dsp:nvSpPr>
      <dsp:spPr>
        <a:xfrm>
          <a:off x="1775020" y="2150686"/>
          <a:ext cx="439935" cy="43993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61569-5997-4305-968E-1CE0F11F6BC3}">
      <dsp:nvSpPr>
        <dsp:cNvPr id="0" name=""/>
        <dsp:cNvSpPr/>
      </dsp:nvSpPr>
      <dsp:spPr>
        <a:xfrm>
          <a:off x="749566" y="2223900"/>
          <a:ext cx="1061805" cy="29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rPr>
            <a:t>运用工具</a:t>
          </a:r>
          <a:endParaRPr lang="zh-CN" altLang="en-US" sz="1600" b="1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sp:txBody>
      <dsp:txXfrm>
        <a:off x="749566" y="2223900"/>
        <a:ext cx="1061805" cy="293507"/>
      </dsp:txXfrm>
    </dsp:sp>
    <dsp:sp modelId="{C214F6FF-ACF9-4440-AB56-DE472ADC7911}">
      <dsp:nvSpPr>
        <dsp:cNvPr id="0" name=""/>
        <dsp:cNvSpPr/>
      </dsp:nvSpPr>
      <dsp:spPr>
        <a:xfrm>
          <a:off x="845804" y="2687122"/>
          <a:ext cx="439935" cy="43993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20DC2-FDC0-49C1-870E-19A892D6C04C}">
      <dsp:nvSpPr>
        <dsp:cNvPr id="0" name=""/>
        <dsp:cNvSpPr/>
      </dsp:nvSpPr>
      <dsp:spPr>
        <a:xfrm>
          <a:off x="542800" y="3219464"/>
          <a:ext cx="1032043" cy="287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Python</a:t>
          </a: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542800" y="3219464"/>
        <a:ext cx="1032043" cy="287748"/>
      </dsp:txXfrm>
    </dsp:sp>
    <dsp:sp modelId="{C44CC45F-9B3D-4059-8982-B1EB5C20D894}">
      <dsp:nvSpPr>
        <dsp:cNvPr id="0" name=""/>
        <dsp:cNvSpPr/>
      </dsp:nvSpPr>
      <dsp:spPr>
        <a:xfrm>
          <a:off x="2352929" y="2678117"/>
          <a:ext cx="439935" cy="43993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3D0E1-1904-4683-A260-40856EC68CA0}">
      <dsp:nvSpPr>
        <dsp:cNvPr id="0" name=""/>
        <dsp:cNvSpPr/>
      </dsp:nvSpPr>
      <dsp:spPr>
        <a:xfrm>
          <a:off x="1690344" y="3149525"/>
          <a:ext cx="1679230" cy="439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Jupyter Notebook</a:t>
          </a: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1690344" y="3149525"/>
        <a:ext cx="1679230" cy="439935"/>
      </dsp:txXfrm>
    </dsp:sp>
    <dsp:sp modelId="{B14EB2EF-5C0E-4762-AC06-1229804D0952}">
      <dsp:nvSpPr>
        <dsp:cNvPr id="0" name=""/>
        <dsp:cNvSpPr/>
      </dsp:nvSpPr>
      <dsp:spPr>
        <a:xfrm>
          <a:off x="5656063" y="2139076"/>
          <a:ext cx="439935" cy="43993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ABD80-9F9A-4E44-8552-EAB3587FF2F9}">
      <dsp:nvSpPr>
        <dsp:cNvPr id="0" name=""/>
        <dsp:cNvSpPr/>
      </dsp:nvSpPr>
      <dsp:spPr>
        <a:xfrm>
          <a:off x="6151982" y="2188758"/>
          <a:ext cx="1263907" cy="303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宋体" panose="02010600030101010101" pitchFamily="2" charset="-122"/>
              <a:ea typeface="宋体" panose="02010600030101010101" pitchFamily="2" charset="-122"/>
            </a:rPr>
            <a:t>数据来源</a:t>
          </a:r>
          <a:endParaRPr lang="zh-CN" altLang="en-US" sz="1600" b="1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sp:txBody>
      <dsp:txXfrm>
        <a:off x="6151982" y="2188758"/>
        <a:ext cx="1263907" cy="303793"/>
      </dsp:txXfrm>
    </dsp:sp>
    <dsp:sp modelId="{ED701E00-D537-4F98-93C7-8A1BEE709E9A}">
      <dsp:nvSpPr>
        <dsp:cNvPr id="0" name=""/>
        <dsp:cNvSpPr/>
      </dsp:nvSpPr>
      <dsp:spPr>
        <a:xfrm>
          <a:off x="3617989" y="2780745"/>
          <a:ext cx="439935" cy="43993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41BA4-1B36-4EA8-9ACB-851E2C2E4678}">
      <dsp:nvSpPr>
        <dsp:cNvPr id="0" name=""/>
        <dsp:cNvSpPr/>
      </dsp:nvSpPr>
      <dsp:spPr>
        <a:xfrm>
          <a:off x="3383494" y="3192294"/>
          <a:ext cx="926240" cy="33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WeChat</a:t>
          </a: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3383494" y="3192294"/>
        <a:ext cx="926240" cy="336960"/>
      </dsp:txXfrm>
    </dsp:sp>
    <dsp:sp modelId="{4C096F9A-F7E7-4CA4-92EA-4A829E96C9A6}">
      <dsp:nvSpPr>
        <dsp:cNvPr id="0" name=""/>
        <dsp:cNvSpPr/>
      </dsp:nvSpPr>
      <dsp:spPr>
        <a:xfrm>
          <a:off x="5353716" y="2795346"/>
          <a:ext cx="439935" cy="439935"/>
        </a:xfrm>
        <a:prstGeom prst="ellipse">
          <a:avLst/>
        </a:prstGeom>
        <a:blipFill rotWithShape="1">
          <a:blip xmlns:r="http://schemas.openxmlformats.org/officeDocument/2006/relationships" r:embed="rId7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C8C45-203B-4C90-806A-40AA2FCF555C}">
      <dsp:nvSpPr>
        <dsp:cNvPr id="0" name=""/>
        <dsp:cNvSpPr/>
      </dsp:nvSpPr>
      <dsp:spPr>
        <a:xfrm>
          <a:off x="4755737" y="2830880"/>
          <a:ext cx="759991" cy="439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社区</a:t>
          </a:r>
          <a:endParaRPr lang="zh-CN" altLang="en-US" sz="1600" b="1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sp:txBody>
      <dsp:txXfrm>
        <a:off x="4755737" y="2830880"/>
        <a:ext cx="759991" cy="439935"/>
      </dsp:txXfrm>
    </dsp:sp>
    <dsp:sp modelId="{6814699A-CDFD-410C-9E85-6FF1079D1AB7}">
      <dsp:nvSpPr>
        <dsp:cNvPr id="0" name=""/>
        <dsp:cNvSpPr/>
      </dsp:nvSpPr>
      <dsp:spPr>
        <a:xfrm>
          <a:off x="3813906" y="3594732"/>
          <a:ext cx="439935" cy="439935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B001A-7113-4710-8C7D-90275795E28B}">
      <dsp:nvSpPr>
        <dsp:cNvPr id="0" name=""/>
        <dsp:cNvSpPr/>
      </dsp:nvSpPr>
      <dsp:spPr>
        <a:xfrm>
          <a:off x="3510465" y="3994427"/>
          <a:ext cx="1148628" cy="45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曹杨社区</a:t>
          </a:r>
        </a:p>
      </dsp:txBody>
      <dsp:txXfrm>
        <a:off x="3510465" y="3994427"/>
        <a:ext cx="1148628" cy="459820"/>
      </dsp:txXfrm>
    </dsp:sp>
    <dsp:sp modelId="{C85DF3AD-38A0-4E42-8BC4-B3C2644C3A3B}">
      <dsp:nvSpPr>
        <dsp:cNvPr id="0" name=""/>
        <dsp:cNvSpPr/>
      </dsp:nvSpPr>
      <dsp:spPr>
        <a:xfrm>
          <a:off x="5030408" y="3621163"/>
          <a:ext cx="439935" cy="439935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F823F-4500-4D5D-9E31-624053111444}">
      <dsp:nvSpPr>
        <dsp:cNvPr id="0" name=""/>
        <dsp:cNvSpPr/>
      </dsp:nvSpPr>
      <dsp:spPr>
        <a:xfrm>
          <a:off x="4704434" y="4016443"/>
          <a:ext cx="1216169" cy="356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天府华阳</a:t>
          </a:r>
        </a:p>
      </dsp:txBody>
      <dsp:txXfrm>
        <a:off x="4704434" y="4016443"/>
        <a:ext cx="1216169" cy="356070"/>
      </dsp:txXfrm>
    </dsp:sp>
    <dsp:sp modelId="{3F5718FA-AE3D-4EA5-8D6B-0308EE09E6D9}">
      <dsp:nvSpPr>
        <dsp:cNvPr id="0" name=""/>
        <dsp:cNvSpPr/>
      </dsp:nvSpPr>
      <dsp:spPr>
        <a:xfrm>
          <a:off x="6221892" y="3643661"/>
          <a:ext cx="439935" cy="439935"/>
        </a:xfrm>
        <a:prstGeom prst="ellipse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90697-30D4-4C3E-837A-21DA02119FA4}">
      <dsp:nvSpPr>
        <dsp:cNvPr id="0" name=""/>
        <dsp:cNvSpPr/>
      </dsp:nvSpPr>
      <dsp:spPr>
        <a:xfrm>
          <a:off x="5949718" y="3994097"/>
          <a:ext cx="1006016" cy="439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九堡社区</a:t>
          </a:r>
        </a:p>
      </dsp:txBody>
      <dsp:txXfrm>
        <a:off x="5949718" y="3994097"/>
        <a:ext cx="1006016" cy="439935"/>
      </dsp:txXfrm>
    </dsp:sp>
    <dsp:sp modelId="{14164526-A7CA-4238-9374-6A225EBEFA2B}">
      <dsp:nvSpPr>
        <dsp:cNvPr id="0" name=""/>
        <dsp:cNvSpPr/>
      </dsp:nvSpPr>
      <dsp:spPr>
        <a:xfrm>
          <a:off x="6424908" y="2813027"/>
          <a:ext cx="439935" cy="439935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E4001-1F87-4678-959F-2C304DD29BD4}">
      <dsp:nvSpPr>
        <dsp:cNvPr id="0" name=""/>
        <dsp:cNvSpPr/>
      </dsp:nvSpPr>
      <dsp:spPr>
        <a:xfrm>
          <a:off x="6231221" y="3255867"/>
          <a:ext cx="888817" cy="22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问卷星</a:t>
          </a:r>
        </a:p>
      </dsp:txBody>
      <dsp:txXfrm>
        <a:off x="6231221" y="3255867"/>
        <a:ext cx="888817" cy="223434"/>
      </dsp:txXfrm>
    </dsp:sp>
    <dsp:sp modelId="{63F4D3E2-B935-48DA-8723-38F11F6CA758}">
      <dsp:nvSpPr>
        <dsp:cNvPr id="0" name=""/>
        <dsp:cNvSpPr/>
      </dsp:nvSpPr>
      <dsp:spPr>
        <a:xfrm>
          <a:off x="7728191" y="2777010"/>
          <a:ext cx="439935" cy="439935"/>
        </a:xfrm>
        <a:prstGeom prst="ellipse">
          <a:avLst/>
        </a:prstGeom>
        <a:blipFill rotWithShape="1">
          <a:blip xmlns:r="http://schemas.openxmlformats.org/officeDocument/2006/relationships" r:embed="rId12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52E66-D77F-4782-A8A3-68E770B04BB0}">
      <dsp:nvSpPr>
        <dsp:cNvPr id="0" name=""/>
        <dsp:cNvSpPr/>
      </dsp:nvSpPr>
      <dsp:spPr>
        <a:xfrm>
          <a:off x="7452583" y="3186036"/>
          <a:ext cx="1123308" cy="439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实地走访</a:t>
          </a:r>
        </a:p>
      </dsp:txBody>
      <dsp:txXfrm>
        <a:off x="7452583" y="3186036"/>
        <a:ext cx="1123308" cy="439935"/>
      </dsp:txXfrm>
    </dsp:sp>
    <dsp:sp modelId="{0D7D5E1F-B2F8-45CB-9FD3-642FA1A0BD4B}">
      <dsp:nvSpPr>
        <dsp:cNvPr id="0" name=""/>
        <dsp:cNvSpPr/>
      </dsp:nvSpPr>
      <dsp:spPr>
        <a:xfrm>
          <a:off x="10331426" y="2107911"/>
          <a:ext cx="439935" cy="439935"/>
        </a:xfrm>
        <a:prstGeom prst="ellipse">
          <a:avLst/>
        </a:prstGeom>
        <a:blipFill rotWithShape="1">
          <a:blip xmlns:r="http://schemas.openxmlformats.org/officeDocument/2006/relationships" r:embed="rId13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F6F01-061D-456B-9B5D-8D19C1DECDBD}">
      <dsp:nvSpPr>
        <dsp:cNvPr id="0" name=""/>
        <dsp:cNvSpPr/>
      </dsp:nvSpPr>
      <dsp:spPr>
        <a:xfrm>
          <a:off x="10653908" y="2155578"/>
          <a:ext cx="1347206" cy="33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因素</a:t>
          </a:r>
          <a:r>
            <a:rPr lang="en-US" altLang="zh-CN" sz="18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/</a:t>
          </a:r>
          <a:r>
            <a:rPr lang="zh-CN" altLang="en-US" sz="18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角度</a:t>
          </a:r>
        </a:p>
      </dsp:txBody>
      <dsp:txXfrm>
        <a:off x="10653908" y="2155578"/>
        <a:ext cx="1347206" cy="336946"/>
      </dsp:txXfrm>
    </dsp:sp>
    <dsp:sp modelId="{7C60EE0F-F7D1-487C-83DC-35419559F686}">
      <dsp:nvSpPr>
        <dsp:cNvPr id="0" name=""/>
        <dsp:cNvSpPr/>
      </dsp:nvSpPr>
      <dsp:spPr>
        <a:xfrm>
          <a:off x="9272010" y="2745528"/>
          <a:ext cx="439935" cy="439935"/>
        </a:xfrm>
        <a:prstGeom prst="ellipse">
          <a:avLst/>
        </a:prstGeom>
        <a:blipFill rotWithShape="1">
          <a:blip xmlns:r="http://schemas.openxmlformats.org/officeDocument/2006/relationships" r:embed="rId14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62394-4B7C-48E2-B6E1-9716F771671E}">
      <dsp:nvSpPr>
        <dsp:cNvPr id="0" name=""/>
        <dsp:cNvSpPr/>
      </dsp:nvSpPr>
      <dsp:spPr>
        <a:xfrm>
          <a:off x="9218125" y="3178660"/>
          <a:ext cx="615624" cy="373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推文</a:t>
          </a:r>
        </a:p>
      </dsp:txBody>
      <dsp:txXfrm>
        <a:off x="9218125" y="3178660"/>
        <a:ext cx="615624" cy="373844"/>
      </dsp:txXfrm>
    </dsp:sp>
    <dsp:sp modelId="{A6DC3FDE-DEC6-49D7-89BC-01BC499B5A1B}">
      <dsp:nvSpPr>
        <dsp:cNvPr id="0" name=""/>
        <dsp:cNvSpPr/>
      </dsp:nvSpPr>
      <dsp:spPr>
        <a:xfrm>
          <a:off x="10257091" y="2755809"/>
          <a:ext cx="439935" cy="439935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5A5E9-F0C4-401B-803A-943705A125D6}">
      <dsp:nvSpPr>
        <dsp:cNvPr id="0" name=""/>
        <dsp:cNvSpPr/>
      </dsp:nvSpPr>
      <dsp:spPr>
        <a:xfrm>
          <a:off x="10162482" y="3184839"/>
          <a:ext cx="659903" cy="439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用户</a:t>
          </a:r>
        </a:p>
      </dsp:txBody>
      <dsp:txXfrm>
        <a:off x="10162482" y="3184839"/>
        <a:ext cx="659903" cy="439935"/>
      </dsp:txXfrm>
    </dsp:sp>
    <dsp:sp modelId="{BC222B69-8537-4CD7-B840-CAE2B90966F1}">
      <dsp:nvSpPr>
        <dsp:cNvPr id="0" name=""/>
        <dsp:cNvSpPr/>
      </dsp:nvSpPr>
      <dsp:spPr>
        <a:xfrm>
          <a:off x="11126461" y="2748722"/>
          <a:ext cx="439935" cy="439935"/>
        </a:xfrm>
        <a:prstGeom prst="ellipse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9F0F0-2219-4F7A-A5FA-BC3D3E048E0C}">
      <dsp:nvSpPr>
        <dsp:cNvPr id="0" name=""/>
        <dsp:cNvSpPr/>
      </dsp:nvSpPr>
      <dsp:spPr>
        <a:xfrm>
          <a:off x="10893846" y="3233982"/>
          <a:ext cx="926339" cy="270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功能</a:t>
          </a:r>
        </a:p>
      </dsp:txBody>
      <dsp:txXfrm>
        <a:off x="10893846" y="3233982"/>
        <a:ext cx="926339" cy="270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9BB16-CCBA-4156-9AC6-140868C9CB53}">
      <dsp:nvSpPr>
        <dsp:cNvPr id="0" name=""/>
        <dsp:cNvSpPr/>
      </dsp:nvSpPr>
      <dsp:spPr>
        <a:xfrm>
          <a:off x="848831" y="1889936"/>
          <a:ext cx="2189851" cy="1094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STAT3060J Team 2</a:t>
          </a:r>
          <a:endParaRPr lang="zh-CN" altLang="en-US" sz="28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880900" y="1922005"/>
        <a:ext cx="2125713" cy="1030787"/>
      </dsp:txXfrm>
    </dsp:sp>
    <dsp:sp modelId="{A1240EB3-7E6E-4FAC-8C06-1F6D03F38845}">
      <dsp:nvSpPr>
        <dsp:cNvPr id="0" name=""/>
        <dsp:cNvSpPr/>
      </dsp:nvSpPr>
      <dsp:spPr>
        <a:xfrm rot="17692822">
          <a:off x="2435663" y="1472811"/>
          <a:ext cx="208197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081978" y="20214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424602" y="1440976"/>
        <a:ext cx="104098" cy="104098"/>
      </dsp:txXfrm>
    </dsp:sp>
    <dsp:sp modelId="{28FEAF4F-D4C4-4CFF-9F68-EB52B02E5327}">
      <dsp:nvSpPr>
        <dsp:cNvPr id="0" name=""/>
        <dsp:cNvSpPr/>
      </dsp:nvSpPr>
      <dsp:spPr>
        <a:xfrm>
          <a:off x="3914622" y="1190"/>
          <a:ext cx="1077976" cy="109492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>
        <a:off x="3946195" y="32763"/>
        <a:ext cx="1014830" cy="1031779"/>
      </dsp:txXfrm>
    </dsp:sp>
    <dsp:sp modelId="{ED98E78F-CF99-431D-9927-14958BFA225F}">
      <dsp:nvSpPr>
        <dsp:cNvPr id="0" name=""/>
        <dsp:cNvSpPr/>
      </dsp:nvSpPr>
      <dsp:spPr>
        <a:xfrm rot="180504">
          <a:off x="4992360" y="537525"/>
          <a:ext cx="34632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46320" y="2021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156862" y="549082"/>
        <a:ext cx="17316" cy="17316"/>
      </dsp:txXfrm>
    </dsp:sp>
    <dsp:sp modelId="{D93CC81D-22D6-46BE-B548-433266E0657D}">
      <dsp:nvSpPr>
        <dsp:cNvPr id="0" name=""/>
        <dsp:cNvSpPr/>
      </dsp:nvSpPr>
      <dsp:spPr>
        <a:xfrm>
          <a:off x="5338441" y="19365"/>
          <a:ext cx="1849482" cy="1094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rPr>
            <a:t>王润秋       </a:t>
          </a:r>
          <a:r>
            <a:rPr lang="en-US" altLang="zh-CN" sz="1600" b="1" kern="1200" dirty="0" err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Runqiu</a:t>
          </a:r>
          <a:r>
            <a:rPr lang="en-US" altLang="zh-CN" sz="16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 Wang</a:t>
          </a:r>
          <a:endParaRPr lang="zh-CN" altLang="en-US" sz="1600" b="1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sp:txBody>
      <dsp:txXfrm>
        <a:off x="5370510" y="51434"/>
        <a:ext cx="1785344" cy="1030787"/>
      </dsp:txXfrm>
    </dsp:sp>
    <dsp:sp modelId="{1E80D4D6-D739-48D4-854F-7246B6884499}">
      <dsp:nvSpPr>
        <dsp:cNvPr id="0" name=""/>
        <dsp:cNvSpPr/>
      </dsp:nvSpPr>
      <dsp:spPr>
        <a:xfrm rot="21523436">
          <a:off x="7187816" y="536930"/>
          <a:ext cx="86960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9608" y="2021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00880" y="535405"/>
        <a:ext cx="43480" cy="43480"/>
      </dsp:txXfrm>
    </dsp:sp>
    <dsp:sp modelId="{CEE9EE6A-DE8D-4EE6-A923-CBDDE64B762E}">
      <dsp:nvSpPr>
        <dsp:cNvPr id="0" name=""/>
        <dsp:cNvSpPr/>
      </dsp:nvSpPr>
      <dsp:spPr>
        <a:xfrm>
          <a:off x="8057317" y="0"/>
          <a:ext cx="2749204" cy="1094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helloworldwrq@sjtu.edu.cn</a:t>
          </a: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8089386" y="32069"/>
        <a:ext cx="2685066" cy="1030787"/>
      </dsp:txXfrm>
    </dsp:sp>
    <dsp:sp modelId="{EA0E748A-147E-4C21-8E00-70EAA2D2150B}">
      <dsp:nvSpPr>
        <dsp:cNvPr id="0" name=""/>
        <dsp:cNvSpPr/>
      </dsp:nvSpPr>
      <dsp:spPr>
        <a:xfrm rot="19457599">
          <a:off x="2937290" y="2102393"/>
          <a:ext cx="107872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78723" y="20214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9684" y="2095640"/>
        <a:ext cx="53936" cy="53936"/>
      </dsp:txXfrm>
    </dsp:sp>
    <dsp:sp modelId="{E3280E89-7843-4340-AE90-BAF879A24DE7}">
      <dsp:nvSpPr>
        <dsp:cNvPr id="0" name=""/>
        <dsp:cNvSpPr/>
      </dsp:nvSpPr>
      <dsp:spPr>
        <a:xfrm>
          <a:off x="3914622" y="1260354"/>
          <a:ext cx="1077976" cy="109492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3946195" y="1291927"/>
        <a:ext cx="1014830" cy="1031779"/>
      </dsp:txXfrm>
    </dsp:sp>
    <dsp:sp modelId="{2F1B74A2-56AF-4D00-8B39-C4930B53C190}">
      <dsp:nvSpPr>
        <dsp:cNvPr id="0" name=""/>
        <dsp:cNvSpPr/>
      </dsp:nvSpPr>
      <dsp:spPr>
        <a:xfrm rot="180504">
          <a:off x="4992360" y="1796690"/>
          <a:ext cx="34632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46320" y="2021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156862" y="1808247"/>
        <a:ext cx="17316" cy="17316"/>
      </dsp:txXfrm>
    </dsp:sp>
    <dsp:sp modelId="{7C33241E-5B0A-4521-8DB3-43FF1BB0286E}">
      <dsp:nvSpPr>
        <dsp:cNvPr id="0" name=""/>
        <dsp:cNvSpPr/>
      </dsp:nvSpPr>
      <dsp:spPr>
        <a:xfrm>
          <a:off x="5338441" y="1278530"/>
          <a:ext cx="1849482" cy="1094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宋体" panose="02010600030101010101" pitchFamily="2" charset="-122"/>
              <a:ea typeface="宋体" panose="02010600030101010101" pitchFamily="2" charset="-122"/>
            </a:rPr>
            <a:t>杜易</a:t>
          </a:r>
          <a:r>
            <a:rPr lang="zh-CN" altLang="en-US" sz="1600" b="1" kern="1200" dirty="0">
              <a:latin typeface="宋体" panose="02010600030101010101" pitchFamily="2" charset="-122"/>
              <a:ea typeface="宋体" panose="02010600030101010101" pitchFamily="2" charset="-122"/>
            </a:rPr>
            <a:t>                </a:t>
          </a:r>
          <a:r>
            <a:rPr lang="en-US" altLang="zh-CN" sz="16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Yi Du</a:t>
          </a:r>
          <a:endParaRPr lang="zh-CN" altLang="en-US" sz="1600" b="1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sp:txBody>
      <dsp:txXfrm>
        <a:off x="5370510" y="1310599"/>
        <a:ext cx="1785344" cy="1030787"/>
      </dsp:txXfrm>
    </dsp:sp>
    <dsp:sp modelId="{948919FF-5C38-4129-A241-32BE5E99506E}">
      <dsp:nvSpPr>
        <dsp:cNvPr id="0" name=""/>
        <dsp:cNvSpPr/>
      </dsp:nvSpPr>
      <dsp:spPr>
        <a:xfrm rot="21523423">
          <a:off x="7187816" y="1796093"/>
          <a:ext cx="86960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9608" y="2021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00880" y="1794568"/>
        <a:ext cx="43480" cy="43480"/>
      </dsp:txXfrm>
    </dsp:sp>
    <dsp:sp modelId="{7EDED49E-56F5-43E6-B26A-F418BB716A3B}">
      <dsp:nvSpPr>
        <dsp:cNvPr id="0" name=""/>
        <dsp:cNvSpPr/>
      </dsp:nvSpPr>
      <dsp:spPr>
        <a:xfrm>
          <a:off x="8057317" y="1259161"/>
          <a:ext cx="2749204" cy="1094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kaneki993@sjtu.edu.cn</a:t>
          </a: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8089386" y="1291230"/>
        <a:ext cx="2685066" cy="1030787"/>
      </dsp:txXfrm>
    </dsp:sp>
    <dsp:sp modelId="{E2388464-D486-4970-955F-696199FFE7D9}">
      <dsp:nvSpPr>
        <dsp:cNvPr id="0" name=""/>
        <dsp:cNvSpPr/>
      </dsp:nvSpPr>
      <dsp:spPr>
        <a:xfrm rot="2142401">
          <a:off x="2937290" y="2731975"/>
          <a:ext cx="107872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78723" y="20214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9684" y="2725222"/>
        <a:ext cx="53936" cy="53936"/>
      </dsp:txXfrm>
    </dsp:sp>
    <dsp:sp modelId="{942CAE13-5475-4D1D-9844-CBF8063E7B3A}">
      <dsp:nvSpPr>
        <dsp:cNvPr id="0" name=""/>
        <dsp:cNvSpPr/>
      </dsp:nvSpPr>
      <dsp:spPr>
        <a:xfrm>
          <a:off x="3914622" y="2519518"/>
          <a:ext cx="1077976" cy="109492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3946195" y="2551091"/>
        <a:ext cx="1014830" cy="1031779"/>
      </dsp:txXfrm>
    </dsp:sp>
    <dsp:sp modelId="{CBF37061-EC40-49AE-A08B-8AEC417A965B}">
      <dsp:nvSpPr>
        <dsp:cNvPr id="0" name=""/>
        <dsp:cNvSpPr/>
      </dsp:nvSpPr>
      <dsp:spPr>
        <a:xfrm rot="180504">
          <a:off x="4992360" y="3055854"/>
          <a:ext cx="34632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46320" y="2021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6862" y="3067411"/>
        <a:ext cx="17316" cy="17316"/>
      </dsp:txXfrm>
    </dsp:sp>
    <dsp:sp modelId="{FC6A2A18-9F0E-46C0-BDC1-59C5CBB1E152}">
      <dsp:nvSpPr>
        <dsp:cNvPr id="0" name=""/>
        <dsp:cNvSpPr/>
      </dsp:nvSpPr>
      <dsp:spPr>
        <a:xfrm>
          <a:off x="5338441" y="2537694"/>
          <a:ext cx="1849482" cy="1094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林子翔</a:t>
          </a:r>
          <a:r>
            <a:rPr lang="zh-CN" altLang="en-US" sz="1600" b="1" kern="1200" dirty="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            </a:t>
          </a:r>
          <a:r>
            <a:rPr lang="en-US" altLang="zh-CN" sz="16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Zixiang Lin</a:t>
          </a:r>
          <a:endParaRPr lang="zh-CN" altLang="en-US" sz="1600" b="1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sp:txBody>
      <dsp:txXfrm>
        <a:off x="5370510" y="2569763"/>
        <a:ext cx="1785344" cy="1030787"/>
      </dsp:txXfrm>
    </dsp:sp>
    <dsp:sp modelId="{4AFB1EC8-529C-4B82-83C8-2D274C71EED6}">
      <dsp:nvSpPr>
        <dsp:cNvPr id="0" name=""/>
        <dsp:cNvSpPr/>
      </dsp:nvSpPr>
      <dsp:spPr>
        <a:xfrm rot="21523423">
          <a:off x="7187816" y="3055257"/>
          <a:ext cx="86960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9608" y="2021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00880" y="3053732"/>
        <a:ext cx="43480" cy="43480"/>
      </dsp:txXfrm>
    </dsp:sp>
    <dsp:sp modelId="{1EA9D9EF-1845-4665-BF8B-E1892DC05BB6}">
      <dsp:nvSpPr>
        <dsp:cNvPr id="0" name=""/>
        <dsp:cNvSpPr/>
      </dsp:nvSpPr>
      <dsp:spPr>
        <a:xfrm>
          <a:off x="8057317" y="2518325"/>
          <a:ext cx="2749204" cy="1094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linzixiang@sjtu.edu.cn</a:t>
          </a: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8089386" y="2550394"/>
        <a:ext cx="2685066" cy="1030787"/>
      </dsp:txXfrm>
    </dsp:sp>
    <dsp:sp modelId="{CAE9E36D-06A7-4A7B-BF99-F0B21ADD6408}">
      <dsp:nvSpPr>
        <dsp:cNvPr id="0" name=""/>
        <dsp:cNvSpPr/>
      </dsp:nvSpPr>
      <dsp:spPr>
        <a:xfrm rot="3907178">
          <a:off x="2435663" y="3361557"/>
          <a:ext cx="208197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081978" y="20214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424602" y="3329723"/>
        <a:ext cx="104098" cy="104098"/>
      </dsp:txXfrm>
    </dsp:sp>
    <dsp:sp modelId="{383B3798-A64A-4CDB-A478-E382C3E3323B}">
      <dsp:nvSpPr>
        <dsp:cNvPr id="0" name=""/>
        <dsp:cNvSpPr/>
      </dsp:nvSpPr>
      <dsp:spPr>
        <a:xfrm>
          <a:off x="3914622" y="3778683"/>
          <a:ext cx="1077976" cy="109492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3946195" y="3810256"/>
        <a:ext cx="1014830" cy="1031779"/>
      </dsp:txXfrm>
    </dsp:sp>
    <dsp:sp modelId="{2D2B0C03-C543-431B-A426-F0F4A9947DF3}">
      <dsp:nvSpPr>
        <dsp:cNvPr id="0" name=""/>
        <dsp:cNvSpPr/>
      </dsp:nvSpPr>
      <dsp:spPr>
        <a:xfrm rot="11830">
          <a:off x="4992597" y="4306526"/>
          <a:ext cx="34584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45845" y="2021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6874" y="4318095"/>
        <a:ext cx="17292" cy="17292"/>
      </dsp:txXfrm>
    </dsp:sp>
    <dsp:sp modelId="{3CC7F3D2-104C-4ED1-9D02-3A73395A310C}">
      <dsp:nvSpPr>
        <dsp:cNvPr id="0" name=""/>
        <dsp:cNvSpPr/>
      </dsp:nvSpPr>
      <dsp:spPr>
        <a:xfrm>
          <a:off x="5338441" y="3779873"/>
          <a:ext cx="1849482" cy="1094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杨程</a:t>
          </a:r>
          <a:r>
            <a:rPr lang="zh-CN" altLang="en-US" sz="1600" b="1" kern="1200" dirty="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               </a:t>
          </a:r>
          <a:r>
            <a:rPr lang="en-US" altLang="zh-CN" sz="1600" b="1" kern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rPr>
            <a:t>Cheng Yang</a:t>
          </a:r>
          <a:endParaRPr lang="zh-CN" altLang="en-US" sz="1600" b="1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  <a:sym typeface="+mn-ea"/>
          </a:endParaRPr>
        </a:p>
      </dsp:txBody>
      <dsp:txXfrm>
        <a:off x="5370510" y="3811942"/>
        <a:ext cx="1785344" cy="1030787"/>
      </dsp:txXfrm>
    </dsp:sp>
    <dsp:sp modelId="{9FB2D5D4-B939-4E91-9489-3BD0FFC0AB34}">
      <dsp:nvSpPr>
        <dsp:cNvPr id="0" name=""/>
        <dsp:cNvSpPr/>
      </dsp:nvSpPr>
      <dsp:spPr>
        <a:xfrm rot="21590575">
          <a:off x="7187922" y="4305929"/>
          <a:ext cx="86939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69396" y="20214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00885" y="4304409"/>
        <a:ext cx="43469" cy="43469"/>
      </dsp:txXfrm>
    </dsp:sp>
    <dsp:sp modelId="{20092157-9F7F-4BE2-A1D7-258F2DDBD8A1}">
      <dsp:nvSpPr>
        <dsp:cNvPr id="0" name=""/>
        <dsp:cNvSpPr/>
      </dsp:nvSpPr>
      <dsp:spPr>
        <a:xfrm>
          <a:off x="8057317" y="3777489"/>
          <a:ext cx="2749204" cy="1094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rPr>
            <a:t>Lmir_YC@sjtu.edu.cn</a:t>
          </a:r>
          <a:endParaRPr lang="zh-CN" altLang="en-US" sz="16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  <a:sym typeface="+mn-ea"/>
          </a:endParaRPr>
        </a:p>
      </dsp:txBody>
      <dsp:txXfrm>
        <a:off x="8089386" y="3809558"/>
        <a:ext cx="2685066" cy="1030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8B013-7FE3-ED44-B351-04D98B76387F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C4250-332F-E44B-A770-D7F7C91D2E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C97D4-C6F1-6F41-9DED-004273C41B70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71914-7908-6F40-A1F0-4AB317465C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587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280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664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2973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418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9374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4286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974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71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41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5305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3409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961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831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5886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71914-7908-6F40-A1F0-4AB317465C7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386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1470D-F9B6-2B42-95C7-A49691E72B97}" type="datetimeFigureOut">
              <a:rPr kumimoji="1" lang="zh-CN" altLang="en-US" smtClean="0"/>
              <a:t>2023/1/11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EEFB5-6680-7F44-B1CA-C4865C544C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hyperlink" Target="https://dzsyang.github.io/STAT3060J/" TargetMode="Externa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1308" b="14317"/>
          <a:stretch>
            <a:fillRect/>
          </a:stretch>
        </p:blipFill>
        <p:spPr>
          <a:xfrm>
            <a:off x="-4" y="-3"/>
            <a:ext cx="12192003" cy="6858000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1813"/>
                </a:srgbClr>
              </a:gs>
              <a:gs pos="96000">
                <a:srgbClr val="C00000">
                  <a:lumMod val="97000"/>
                  <a:lumOff val="3000"/>
                  <a:alpha val="8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3868" y="3484980"/>
            <a:ext cx="98642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Presentation of </a:t>
            </a:r>
            <a:r>
              <a:rPr kumimoji="1"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Thinking with Data</a:t>
            </a:r>
            <a:r>
              <a:rPr kumimoji="1"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kumimoji="1"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By Team 2 </a:t>
            </a:r>
            <a:r>
              <a:rPr kumimoji="1"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kumimoji="1"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王润秋 杜易 林子翔 杨程</a:t>
            </a:r>
            <a:r>
              <a:rPr kumimoji="1"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)</a:t>
            </a:r>
            <a:endParaRPr kumimoji="1"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1148586"/>
            <a:ext cx="3403600" cy="22804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84442" y="5983144"/>
            <a:ext cx="2023110" cy="358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2023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11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8936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四、推文分析（其他社区公众号）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0E40E7-1C82-8069-4B73-338B29069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1403"/>
          <a:stretch/>
        </p:blipFill>
        <p:spPr>
          <a:xfrm>
            <a:off x="313365" y="1530823"/>
            <a:ext cx="5264786" cy="45668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188139-3F34-B405-2910-293D6F5171EE}"/>
              </a:ext>
            </a:extLst>
          </p:cNvPr>
          <p:cNvSpPr txBox="1"/>
          <p:nvPr/>
        </p:nvSpPr>
        <p:spPr>
          <a:xfrm>
            <a:off x="1780418" y="1434589"/>
            <a:ext cx="307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其他社区推文内容的比例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76EA0C-11FE-8D1E-DB7C-2A13C683354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2022" y="1556519"/>
            <a:ext cx="7511899" cy="42615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41D8D4-D91B-CC6D-946E-8901D15FB701}"/>
              </a:ext>
            </a:extLst>
          </p:cNvPr>
          <p:cNvSpPr txBox="1"/>
          <p:nvPr/>
        </p:nvSpPr>
        <p:spPr>
          <a:xfrm>
            <a:off x="5891516" y="1447493"/>
            <a:ext cx="328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其他社区推文的阅读量分布</a:t>
            </a:r>
          </a:p>
        </p:txBody>
      </p:sp>
    </p:spTree>
    <p:extLst>
      <p:ext uri="{BB962C8B-B14F-4D97-AF65-F5344CB8AC3E}">
        <p14:creationId xmlns:p14="http://schemas.microsoft.com/office/powerpoint/2010/main" val="38376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四、推文分析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37F5DF-D320-ECCF-AA42-73F710B72CB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2587" y="1401640"/>
            <a:ext cx="9474442" cy="4873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188139-3F34-B405-2910-293D6F5171EE}"/>
              </a:ext>
            </a:extLst>
          </p:cNvPr>
          <p:cNvSpPr txBox="1"/>
          <p:nvPr/>
        </p:nvSpPr>
        <p:spPr>
          <a:xfrm>
            <a:off x="4557131" y="1417935"/>
            <a:ext cx="307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不同内容的偏差率</a:t>
            </a:r>
          </a:p>
        </p:txBody>
      </p:sp>
    </p:spTree>
    <p:extLst>
      <p:ext uri="{BB962C8B-B14F-4D97-AF65-F5344CB8AC3E}">
        <p14:creationId xmlns:p14="http://schemas.microsoft.com/office/powerpoint/2010/main" val="355193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五、功能分析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7252DC-E7D4-3277-E943-944154151C82}"/>
              </a:ext>
            </a:extLst>
          </p:cNvPr>
          <p:cNvSpPr txBox="1"/>
          <p:nvPr/>
        </p:nvSpPr>
        <p:spPr>
          <a:xfrm>
            <a:off x="3899210" y="1313266"/>
            <a:ext cx="4393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问需金山功能使用比例总览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FD5B9-4C18-24B2-DB3C-ACA7FFC731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4088" y="1800526"/>
            <a:ext cx="7283824" cy="42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五、功能分析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7252DC-E7D4-3277-E943-944154151C82}"/>
              </a:ext>
            </a:extLst>
          </p:cNvPr>
          <p:cNvSpPr txBox="1"/>
          <p:nvPr/>
        </p:nvSpPr>
        <p:spPr>
          <a:xfrm>
            <a:off x="3899208" y="1304767"/>
            <a:ext cx="4393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不同版本各功能点击数占比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7472B-333A-1B89-16DA-EE61A0801E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3798" y="1484077"/>
            <a:ext cx="8744399" cy="47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5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五、功能分析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7252DC-E7D4-3277-E943-944154151C82}"/>
              </a:ext>
            </a:extLst>
          </p:cNvPr>
          <p:cNvSpPr txBox="1"/>
          <p:nvPr/>
        </p:nvSpPr>
        <p:spPr>
          <a:xfrm>
            <a:off x="3665760" y="1396411"/>
            <a:ext cx="486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不同版本中功能的每日点击次数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(CTPD)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9415C-0DFE-38D2-CF23-E083481D79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9020" y="1764904"/>
            <a:ext cx="8953960" cy="44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1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五、功能分析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0415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7252DC-E7D4-3277-E943-944154151C82}"/>
              </a:ext>
            </a:extLst>
          </p:cNvPr>
          <p:cNvSpPr txBox="1"/>
          <p:nvPr/>
        </p:nvSpPr>
        <p:spPr>
          <a:xfrm>
            <a:off x="3754507" y="1221804"/>
            <a:ext cx="4393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i="0" dirty="0">
                <a:solidFill>
                  <a:srgbClr val="27262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不同版本功能的点击次数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11FF8-0D81-706B-3DDB-4B987908193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8769" y="1535819"/>
            <a:ext cx="8865056" cy="45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5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六、总结与展望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B14956-E36C-2C4D-0F1F-1FD8208D58A7}"/>
              </a:ext>
            </a:extLst>
          </p:cNvPr>
          <p:cNvSpPr txBox="1"/>
          <p:nvPr/>
        </p:nvSpPr>
        <p:spPr>
          <a:xfrm>
            <a:off x="245549" y="1176278"/>
            <a:ext cx="116350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结合以上多方面的数据分析，我们总结如下：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公众号可以增加业主群和线下活动的宣传；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用户对推文的内容有一定的偏好，可以适当调整推送内容的方向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公众号可以尝试推出居民们需要的功能如整理社区重要公告与新闻。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我们也有一些回顾与展望：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我们对疫情政策这一因素的考量仍有不足，部分数据分析的结论和将来的实际情况可能会有所出入；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我们的数据基于疫情时代，如果要得到更准确的结论，离不开对未来数据持续的实时分析。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76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七、联系方式与页面展示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aphicFrame>
        <p:nvGraphicFramePr>
          <p:cNvPr id="5" name="图示 9">
            <a:extLst>
              <a:ext uri="{FF2B5EF4-FFF2-40B4-BE49-F238E27FC236}">
                <a16:creationId xmlns:a16="http://schemas.microsoft.com/office/drawing/2014/main" id="{377CB188-6D80-6EFC-6671-921478ACF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167383"/>
              </p:ext>
            </p:extLst>
          </p:nvPr>
        </p:nvGraphicFramePr>
        <p:xfrm>
          <a:off x="0" y="1055549"/>
          <a:ext cx="12191998" cy="487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F4A7E9D-CE47-DD7C-EEA9-EFA8F62A49D1}"/>
              </a:ext>
            </a:extLst>
          </p:cNvPr>
          <p:cNvSpPr txBox="1"/>
          <p:nvPr/>
        </p:nvSpPr>
        <p:spPr>
          <a:xfrm>
            <a:off x="0" y="5978884"/>
            <a:ext cx="641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Website: </a:t>
            </a:r>
            <a:r>
              <a:rPr lang="en-US" b="1" i="0" u="sng" dirty="0">
                <a:solidFill>
                  <a:srgbClr val="24292F"/>
                </a:solidFill>
                <a:effectLst/>
                <a:latin typeface="-apple-system"/>
                <a:hlinkClick r:id="rId10"/>
              </a:rPr>
              <a:t>https://dzsyang.github.io/STAT3060J/</a:t>
            </a:r>
            <a:endParaRPr lang="en-US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1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八、问答环节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Q &amp; A</a:t>
            </a:r>
            <a:endParaRPr kumimoji="1" lang="zh-CN" altLang="en-US" sz="1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75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5650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5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43000">
                <a:srgbClr val="002647">
                  <a:alpha val="71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128" y="3876103"/>
            <a:ext cx="1121249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Thank You!</a:t>
            </a:r>
            <a:endParaRPr kumimoji="1"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1148586"/>
            <a:ext cx="3403600" cy="22804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1308" b="14317"/>
          <a:stretch>
            <a:fillRect/>
          </a:stretch>
        </p:blipFill>
        <p:spPr>
          <a:xfrm>
            <a:off x="-4" y="-3"/>
            <a:ext cx="12192003" cy="6858000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1813"/>
                </a:srgbClr>
              </a:gs>
              <a:gs pos="96000">
                <a:srgbClr val="C00000">
                  <a:lumMod val="97000"/>
                  <a:lumOff val="3000"/>
                  <a:alpha val="8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3868" y="3586556"/>
            <a:ext cx="9864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从多角度探究影响疫情期间“问需金山”公众号订阅数量的因素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1148586"/>
            <a:ext cx="3403600" cy="22804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84442" y="5983144"/>
            <a:ext cx="2023110" cy="358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2023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11</a:t>
            </a:r>
            <a:r>
              <a:rPr lang="zh-CN" altLang="en-US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1308" b="14317"/>
          <a:stretch>
            <a:fillRect/>
          </a:stretch>
        </p:blipFill>
        <p:spPr>
          <a:xfrm>
            <a:off x="-4" y="-3"/>
            <a:ext cx="12192003" cy="6858000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3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1813"/>
                </a:srgbClr>
              </a:gs>
              <a:gs pos="96000">
                <a:srgbClr val="C00000">
                  <a:lumMod val="97000"/>
                  <a:lumOff val="3000"/>
                  <a:alpha val="8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903620"/>
            <a:ext cx="12192000" cy="5350982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auto">
              <a:lnSpc>
                <a:spcPct val="150000"/>
              </a:lnSpc>
              <a:buNone/>
            </a:pPr>
            <a:endParaRPr lang="zh-CN" altLang="en-US" sz="1800" b="1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210" y="233020"/>
            <a:ext cx="2619125" cy="43757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F0C3938-7390-C44F-9C26-DEA3244997C2}"/>
              </a:ext>
            </a:extLst>
          </p:cNvPr>
          <p:cNvGrpSpPr/>
          <p:nvPr/>
        </p:nvGrpSpPr>
        <p:grpSpPr bwMode="auto">
          <a:xfrm>
            <a:off x="1095173" y="2569523"/>
            <a:ext cx="4122739" cy="1462088"/>
            <a:chOff x="667655" y="1497651"/>
            <a:chExt cx="4122060" cy="1462681"/>
          </a:xfrm>
        </p:grpSpPr>
        <p:grpSp>
          <p:nvGrpSpPr>
            <p:cNvPr id="9" name="组合 7">
              <a:extLst>
                <a:ext uri="{FF2B5EF4-FFF2-40B4-BE49-F238E27FC236}">
                  <a16:creationId xmlns:a16="http://schemas.microsoft.com/office/drawing/2014/main" id="{B4F1BE13-22E8-F655-C197-89B1F504E140}"/>
                </a:ext>
              </a:extLst>
            </p:cNvPr>
            <p:cNvGrpSpPr/>
            <p:nvPr/>
          </p:nvGrpSpPr>
          <p:grpSpPr bwMode="auto">
            <a:xfrm>
              <a:off x="667656" y="1497651"/>
              <a:ext cx="4122059" cy="1438858"/>
              <a:chOff x="537028" y="1493158"/>
              <a:chExt cx="4122059" cy="1438858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604FE2-6B44-E48D-3202-3A3C861262B4}"/>
                  </a:ext>
                </a:extLst>
              </p:cNvPr>
              <p:cNvSpPr/>
              <p:nvPr/>
            </p:nvSpPr>
            <p:spPr>
              <a:xfrm>
                <a:off x="537028" y="1493158"/>
                <a:ext cx="4122059" cy="1438858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14" name="图片 13" descr="图片包含 建筑物&#10;&#10;自动生成的说明">
                <a:extLst>
                  <a:ext uri="{FF2B5EF4-FFF2-40B4-BE49-F238E27FC236}">
                    <a16:creationId xmlns:a16="http://schemas.microsoft.com/office/drawing/2014/main" id="{C68871F3-EFA5-60C0-8707-A9AC5D052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25000"/>
                <a:duotone>
                  <a:srgbClr val="DBDBDB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EB7343-A7DF-8ED2-708C-8140EF883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384" y="1754930"/>
              <a:ext cx="3616600" cy="9237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C8161E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汇报目录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2772199-3D6F-99C0-F5D6-EE1871397F66}"/>
                </a:ext>
              </a:extLst>
            </p:cNvPr>
            <p:cNvSpPr/>
            <p:nvPr/>
          </p:nvSpPr>
          <p:spPr>
            <a:xfrm rot="16200000">
              <a:off x="2683423" y="854040"/>
              <a:ext cx="90524" cy="4122059"/>
            </a:xfrm>
            <a:prstGeom prst="rect">
              <a:avLst/>
            </a:prstGeom>
            <a:solidFill>
              <a:srgbClr val="C816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A88E3A5-A74C-E7F4-06DE-BF822ADA8981}"/>
              </a:ext>
            </a:extLst>
          </p:cNvPr>
          <p:cNvSpPr txBox="1"/>
          <p:nvPr/>
        </p:nvSpPr>
        <p:spPr>
          <a:xfrm>
            <a:off x="6313086" y="1316953"/>
            <a:ext cx="54822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一、引子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二、传播渠道分析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三、用户分析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四、推文分析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五、功能分析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六、总结与展望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七、联系方式与页面展示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八、问答环节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53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一、引子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aphicFrame>
        <p:nvGraphicFramePr>
          <p:cNvPr id="19" name="图示 9">
            <a:extLst>
              <a:ext uri="{FF2B5EF4-FFF2-40B4-BE49-F238E27FC236}">
                <a16:creationId xmlns:a16="http://schemas.microsoft.com/office/drawing/2014/main" id="{3FD482A6-679F-CDA2-5E78-FB1A82224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63716"/>
              </p:ext>
            </p:extLst>
          </p:nvPr>
        </p:nvGraphicFramePr>
        <p:xfrm>
          <a:off x="2" y="1055549"/>
          <a:ext cx="12191998" cy="487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7224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二、传播渠道分析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30247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E8B054-F368-BC0A-3FF0-3C5597B87B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179"/>
          <a:stretch/>
        </p:blipFill>
        <p:spPr>
          <a:xfrm>
            <a:off x="5926951" y="1117920"/>
            <a:ext cx="5761848" cy="27193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8F0FC9-98E6-0AFC-7AA8-4FD106FEF3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4" y="3510461"/>
            <a:ext cx="5363417" cy="32792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A6F962-68EA-9DC3-ED37-751B24042BFF}"/>
              </a:ext>
            </a:extLst>
          </p:cNvPr>
          <p:cNvSpPr txBox="1"/>
          <p:nvPr/>
        </p:nvSpPr>
        <p:spPr>
          <a:xfrm>
            <a:off x="5926949" y="3837258"/>
            <a:ext cx="2619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居民平台偏好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8CA7F4-F1A7-308D-F50F-BE529C9A9FE9}"/>
              </a:ext>
            </a:extLst>
          </p:cNvPr>
          <p:cNvSpPr txBox="1"/>
          <p:nvPr/>
        </p:nvSpPr>
        <p:spPr>
          <a:xfrm>
            <a:off x="1225485" y="1640264"/>
            <a:ext cx="4132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主要渠道：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聊天会话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微信群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公众号推送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F671C3-DA7B-4817-B275-5D79303A4CFB}"/>
              </a:ext>
            </a:extLst>
          </p:cNvPr>
          <p:cNvSpPr txBox="1"/>
          <p:nvPr/>
        </p:nvSpPr>
        <p:spPr>
          <a:xfrm>
            <a:off x="1274821" y="3837258"/>
            <a:ext cx="310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居民偏好：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微信群＞网页＞公众号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59E10-2604-ADEF-4A76-BE84DBFC3B8A}"/>
              </a:ext>
            </a:extLst>
          </p:cNvPr>
          <p:cNvSpPr txBox="1"/>
          <p:nvPr/>
        </p:nvSpPr>
        <p:spPr>
          <a:xfrm>
            <a:off x="4903304" y="1096318"/>
            <a:ext cx="3591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渠道对用户阅读量的贡献分布</a:t>
            </a:r>
          </a:p>
        </p:txBody>
      </p:sp>
    </p:spTree>
    <p:extLst>
      <p:ext uri="{BB962C8B-B14F-4D97-AF65-F5344CB8AC3E}">
        <p14:creationId xmlns:p14="http://schemas.microsoft.com/office/powerpoint/2010/main" val="116587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二、传播渠道分析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30247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7B1B60-81F9-A1E2-77F8-195BC994A39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60" y="1717510"/>
            <a:ext cx="7410472" cy="45308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5860680-81B5-9DBD-17F0-F7F5E3BA2395}"/>
              </a:ext>
            </a:extLst>
          </p:cNvPr>
          <p:cNvSpPr txBox="1"/>
          <p:nvPr/>
        </p:nvSpPr>
        <p:spPr>
          <a:xfrm>
            <a:off x="4144477" y="1611574"/>
            <a:ext cx="3903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粉丝来源渠道分布（线上、线下）</a:t>
            </a:r>
          </a:p>
        </p:txBody>
      </p:sp>
    </p:spTree>
    <p:extLst>
      <p:ext uri="{BB962C8B-B14F-4D97-AF65-F5344CB8AC3E}">
        <p14:creationId xmlns:p14="http://schemas.microsoft.com/office/powerpoint/2010/main" val="288471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90199"/>
            <a:ext cx="1019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三、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用户分析</a:t>
            </a:r>
            <a:endParaRPr lang="en-US" alt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52816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6BB0B-43E3-C9ED-7331-678B4BA4BD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454" r="5242"/>
          <a:stretch/>
        </p:blipFill>
        <p:spPr>
          <a:xfrm>
            <a:off x="399154" y="1365039"/>
            <a:ext cx="5770343" cy="41261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F7C01D-F287-6ACF-D386-20206914F01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7901" y="1148010"/>
            <a:ext cx="5903835" cy="44181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E81130-11AE-84B4-3C55-F6D9650C0252}"/>
              </a:ext>
            </a:extLst>
          </p:cNvPr>
          <p:cNvSpPr txBox="1"/>
          <p:nvPr/>
        </p:nvSpPr>
        <p:spPr>
          <a:xfrm>
            <a:off x="2337409" y="5561930"/>
            <a:ext cx="251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公众号用户变化趋势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8347C0-C42D-BF34-D455-F61691966BB4}"/>
              </a:ext>
            </a:extLst>
          </p:cNvPr>
          <p:cNvSpPr txBox="1"/>
          <p:nvPr/>
        </p:nvSpPr>
        <p:spPr>
          <a:xfrm>
            <a:off x="7813302" y="5568450"/>
            <a:ext cx="251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每日订阅量变化趋势</a:t>
            </a:r>
          </a:p>
        </p:txBody>
      </p:sp>
    </p:spTree>
    <p:extLst>
      <p:ext uri="{BB962C8B-B14F-4D97-AF65-F5344CB8AC3E}">
        <p14:creationId xmlns:p14="http://schemas.microsoft.com/office/powerpoint/2010/main" val="306817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四、推文分析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E0351A-9997-8049-1033-6A152C05A21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5053" y="1274145"/>
            <a:ext cx="9608446" cy="50936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3E750A5-EB34-686A-4A10-BCAABEC2974D}"/>
              </a:ext>
            </a:extLst>
          </p:cNvPr>
          <p:cNvSpPr txBox="1"/>
          <p:nvPr/>
        </p:nvSpPr>
        <p:spPr>
          <a:xfrm>
            <a:off x="383230" y="1197879"/>
            <a:ext cx="336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内容对推文宣传程度的影响</a:t>
            </a:r>
          </a:p>
        </p:txBody>
      </p:sp>
    </p:spTree>
    <p:extLst>
      <p:ext uri="{BB962C8B-B14F-4D97-AF65-F5344CB8AC3E}">
        <p14:creationId xmlns:p14="http://schemas.microsoft.com/office/powerpoint/2010/main" val="935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1134" b="2616"/>
          <a:stretch>
            <a:fillRect/>
          </a:stretch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4" name="Rectangle 13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9000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74" y="233020"/>
            <a:ext cx="2619125" cy="437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3201" y="159222"/>
            <a:ext cx="101938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四、推文分析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849630"/>
            <a:ext cx="12192000" cy="5518150"/>
          </a:xfrm>
          <a:prstGeom prst="rect">
            <a:avLst/>
          </a:prstGeom>
          <a:solidFill>
            <a:schemeClr val="bg1">
              <a:alpha val="8566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1635F3-5AFD-F2C0-AB17-48C887501F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604" b="3587"/>
          <a:stretch/>
        </p:blipFill>
        <p:spPr>
          <a:xfrm>
            <a:off x="1388166" y="1672464"/>
            <a:ext cx="9415664" cy="45202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188139-3F34-B405-2910-293D6F5171EE}"/>
              </a:ext>
            </a:extLst>
          </p:cNvPr>
          <p:cNvSpPr txBox="1"/>
          <p:nvPr/>
        </p:nvSpPr>
        <p:spPr>
          <a:xfrm>
            <a:off x="4557129" y="1263619"/>
            <a:ext cx="307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内容对推文吸引力的影响</a:t>
            </a:r>
          </a:p>
        </p:txBody>
      </p:sp>
    </p:spTree>
    <p:extLst>
      <p:ext uri="{BB962C8B-B14F-4D97-AF65-F5344CB8AC3E}">
        <p14:creationId xmlns:p14="http://schemas.microsoft.com/office/powerpoint/2010/main" val="3433136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Q5NWM1OTBkOGVmZmUzZTk2NmJhMjBkYTY4YWQ5ZTAifQ=="/>
  <p:tag name="ISLIDE.GUIDESSETTING" val="{&quot;Id&quot;:&quot;52c2be3c-e5c3-4891-a9e5-510a3c34535b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msx4dau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msx4dau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594229C9C0AE6444866B3DAFD80C6D5E" ma:contentTypeVersion="11" ma:contentTypeDescription="新建文档。" ma:contentTypeScope="" ma:versionID="9f7934ce6fec32370c2dc4759fb0fe5c">
  <xsd:schema xmlns:xsd="http://www.w3.org/2001/XMLSchema" xmlns:xs="http://www.w3.org/2001/XMLSchema" xmlns:p="http://schemas.microsoft.com/office/2006/metadata/properties" xmlns:ns3="ab7da4b0-9afc-473e-970d-54bb3b998777" targetNamespace="http://schemas.microsoft.com/office/2006/metadata/properties" ma:root="true" ma:fieldsID="c81cdc8d2ec8c4d097bb300808619004" ns3:_="">
    <xsd:import namespace="ab7da4b0-9afc-473e-970d-54bb3b9987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7da4b0-9afc-473e-970d-54bb3b9987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F91E5F-1DD4-4AD3-A5D9-55385A8E5822}">
  <ds:schemaRefs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b7da4b0-9afc-473e-970d-54bb3b99877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63DF239-8F05-4B61-A6B4-4F1D08EA4C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8C4122-E087-4B50-B6D4-BD91BD4AC1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7da4b0-9afc-473e-970d-54bb3b9987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512</Words>
  <Application>Microsoft Office PowerPoint</Application>
  <PresentationFormat>宽屏</PresentationFormat>
  <Paragraphs>103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-apple-system</vt:lpstr>
      <vt:lpstr>等线</vt:lpstr>
      <vt:lpstr>宋体</vt:lpstr>
      <vt:lpstr>Microsoft YaHei</vt:lpstr>
      <vt:lpstr>Arial</vt:lpstr>
      <vt:lpstr>Calibri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wong runqiu</cp:lastModifiedBy>
  <cp:revision>433</cp:revision>
  <dcterms:created xsi:type="dcterms:W3CDTF">2022-03-19T06:48:00Z</dcterms:created>
  <dcterms:modified xsi:type="dcterms:W3CDTF">2023-01-11T01:44:49Z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254DC99CB333437994EA7F95C17E4793</vt:lpwstr>
  </property>
  <property fmtid="{D5CDD505-2E9C-101B-9397-08002B2CF9AE}" pid="3" name="KSOProductBuildVer">
    <vt:lpwstr>2052-11.1.0.11875</vt:lpwstr>
  </property>
  <property fmtid="{D5CDD505-2E9C-101B-9397-08002B2CF9AE}" pid="4" name="ContentTypeId">
    <vt:lpwstr>0x010100594229C9C0AE6444866B3DAFD80C6D5E</vt:lpwstr>
  </property>
</Properties>
</file>